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339" r:id="rId2"/>
    <p:sldId id="325" r:id="rId3"/>
    <p:sldId id="314" r:id="rId4"/>
    <p:sldId id="340" r:id="rId5"/>
    <p:sldId id="337" r:id="rId6"/>
    <p:sldId id="332" r:id="rId7"/>
    <p:sldId id="364" r:id="rId8"/>
    <p:sldId id="306" r:id="rId9"/>
    <p:sldId id="289" r:id="rId10"/>
    <p:sldId id="344" r:id="rId11"/>
    <p:sldId id="345" r:id="rId12"/>
    <p:sldId id="330" r:id="rId13"/>
    <p:sldId id="346" r:id="rId14"/>
    <p:sldId id="343" r:id="rId15"/>
    <p:sldId id="347" r:id="rId16"/>
    <p:sldId id="342" r:id="rId17"/>
    <p:sldId id="305" r:id="rId18"/>
    <p:sldId id="304" r:id="rId19"/>
    <p:sldId id="303" r:id="rId20"/>
    <p:sldId id="308" r:id="rId21"/>
    <p:sldId id="341" r:id="rId22"/>
    <p:sldId id="355" r:id="rId23"/>
    <p:sldId id="356" r:id="rId24"/>
    <p:sldId id="357" r:id="rId25"/>
    <p:sldId id="358" r:id="rId26"/>
    <p:sldId id="348" r:id="rId27"/>
    <p:sldId id="349" r:id="rId28"/>
    <p:sldId id="350" r:id="rId29"/>
    <p:sldId id="351" r:id="rId30"/>
    <p:sldId id="359" r:id="rId31"/>
    <p:sldId id="311" r:id="rId32"/>
    <p:sldId id="327" r:id="rId33"/>
    <p:sldId id="353" r:id="rId34"/>
    <p:sldId id="354" r:id="rId35"/>
    <p:sldId id="362" r:id="rId36"/>
    <p:sldId id="363" r:id="rId37"/>
    <p:sldId id="328" r:id="rId38"/>
    <p:sldId id="360" r:id="rId39"/>
    <p:sldId id="361" r:id="rId40"/>
    <p:sldId id="352" r:id="rId41"/>
    <p:sldId id="338" r:id="rId42"/>
    <p:sldId id="302" r:id="rId43"/>
    <p:sldId id="300" r:id="rId4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588" autoAdjust="0"/>
    <p:restoredTop sz="94434" autoAdjust="0"/>
  </p:normalViewPr>
  <p:slideViewPr>
    <p:cSldViewPr>
      <p:cViewPr>
        <p:scale>
          <a:sx n="69" d="100"/>
          <a:sy n="69" d="100"/>
        </p:scale>
        <p:origin x="-123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1-05-03T14:51:03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1712 14362,'0'-25,"25"-74,-1 24,-24 1,25 0,0 24,0-49,0-25,0 49,-1-24,26 25,-50-1,25-24,0 0,-1 24,1-24,0 50,-25-26,25 1,0 24,-25 1,24-26,26 26,-50-51,25 26,0 0,24-1,-24-24,49-50,-24-25,0 26,-1 24,-24 49,25 26,-50-1,24 0,1 26,-25-1,25-25,0 25,-25-24,25-1,-1-24,26-1,0-24,-1-25,51-50,-26-49,50 25,-99 74,24 24,26 1,-75 50,25-1,-1 0,1 1,0-26,25 26,-1-26,50-49,25-99,50 25,-25-50,99-50,-50 25,-49 50,-25 24,-49 125,-51 49,-24 0,25 25,0-24,74-51,298-222,25-51,-273 224,-100 75,1 24,-25 25,0 0,-1-25,125-74,570-273,26-124,-547 372,-148 99,-50 0,24 25,1-25,25 25,99-99,173-75,-123 75,-75 25,-75 49,-24 25,0 0,0 0,-1 0,-24-25,75 25,49-49,-50-1,1 0,-50 50,24 0,-49-25,50 25,-25-24,-1-1,1 25,0 0,0 0,0 0,-1 0,1 0,0 0,25 0,-26 0,26-25,-25 25,0-25,24 25,-24 0,0 0,0 0,-1 0,1 0,0 0,0-25,0 25,-1 0,1 0,25-24,0 24,-26 0,26 0,0-25,-26 25,1 0,25 0,-25 0,-1 0,26 0,0 0,-26 0,1 0,25 0,-1-25,1 25,24 0,26 0,-26 0,25-25,25 25,25 0,-25 0,-49 0,-1 0,0 0,-24 0,-25 0,24 0,1 0,0 0,-1 0,26 0,-26 0,1 0,-1 0,1 0,0 0,24 0,-24 25,49-25,0 0,-24 0,-1 0,25 25,-24-25,-1 25,0-25,1 24,-1 1,1-25,-26 0,26 0,-50 25,24-25,1 25,-1-25,-24 0,25 25,-25-1,-1-24,1 0,0 0,0 25,49 0,-49-25,25 25,24 0,-24 0,49-25,0 49,-24-24,-26 0,1 0,-1-1,26 1,-26-25,-24 0,25 25,-25-25,-25 25,24-25,-24 25,25-25,0 0,0 24,0-24,-25 25,24-25,1 0,25 25,-25-25,24 25,-24 0,25-25,-26 0,26 24,-25 1,49-25,-49 25,25 0,-26 0,51-25,-50 0,24 24,1 1,0-25,-26 50,51-25,-26-25,26 24,-26 1,1 0,24 0,-24 0,24-1,-49 1,25 0,-1-25,26 50,-26-26,1-24,0 25,-1 25,26-50,-26 25,1 24,0-49,-1 25,26 0,-26 0,1 0,-1-1,1 1,-25 25,0-50,24 49,-24-49,25 25,-26 0,1 0,25 0,-25-25,24 49,-24-24,0 0,49 0,-49 24,0-24,49 25,-49-26,25 26,-1-25,1 24,-25-24,49 25,-24-1,-25-24,74 50,50 24,-1 25,1-25,25 25,-25-25,-25 1,0 24,0-50,-50 0,1 1,-1-1,0 1,-24-26,0 1,-1 0,-24 24,25-24,-25-1,-25-24,24 25,1 24,0 0,99 1,-99-50,-25 49,0-24,0-1,0 1,0-1,0 1,0-25,0 49,0-49,0 0,0 0,0 49,0-24,0-1,0 51,0-26,0 0,0-24,0 0,0-26,0 26,0-25,0 0,0-1,0 1,0 0,0 0,25-25,-25 25,24-25,1 24,0 1,0-25,0 0,24 25,-49 0,50-25,-50 25,25-25,-1 25,1-1,0-24,0 25,0 0,-25 0,24-25,26 25,-25-1,24 1,-24 0,0 25,25-26,-50 1,49 0,-24 25,0-50,0 24,0 26,-1-50,1 50,50-26,-51 26,1-25,50 24,-51-24,26 25,-25-1,0-49,24 50,-24-50,25 50,-26-1,1-24,0 0,0 0,0-1,-1 1,1 0,0 0,0 0,0 0,-1-1,-24 26,50-25,-50 0,50 24,-26-24,1 25,0-1,0 1,25-1,-50 26,24-26,26 1,-50 0,25-1,0 26,-1-26,-24-24,25 0,0 49,0-49,-25 25,25-1,-1-24,-24 0,25 25,0-26,-25 1,0 0,0 0,0 0,25-1,0 1,-25 25,24-25,-24 24,25 1,0-1,0-24,0 25,-1-1,1 1,-25-25,25 24,0-24,0 25,-25-1,24-24,1-25,-25 50,25-25,-25 0,25-1,0 1,-25 25,24-50,1 25,-25 24,25-49,0 50,-25-25,25-1,-25 1,49 25,-49-25,50-1,-25 26,0-50,-25 25,24 0,-24-1,25-24,-25 25,25-25,-25 25,0 0,25-25,-25 25,25-25,-25 24,24-24,-24 25,25-25,-25 25,0 0,25-25,-25 25,25-1,-25 1,25-25,-25 25,24-25,-24 25,25-25,-25 25,25-25,-25 24,0 1,0 0,25-25,0 0,-25 25,24 0,-24-1,0 1,0 0,0 0,0 0,0 0</inkml:trace>
  <inkml:trace contextRef="#ctx0" brushRef="#br0" timeOffset="2772.2673">23490 14412,'0'24,"0"1,25-25,-25 25,25 0,0-25,-25 25,0-1,25-24</inkml:trace>
  <inkml:trace contextRef="#ctx0" brushRef="#br0" timeOffset="4075.3012">23590 14560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1-05-03T14:53:05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12179 4713,'0'25,"0"-1,-24-24,24 25,0 0,0 0,0 0,-25-25,25 25,0-1,0 1,0 0,0 0,0 0,0-1,0 1,0 0,0 0,0 0,0-1,0 1,0 0,0 0,0 0,0-1,0 1,0 0,0 0,0 0,0-1,0 1,0 0,0 0,0 0,0-1,0 1,0 0,0 0,0 0,0-1,0 1,0 0,0 0,0 24,0-24,0 0,0 0,0 0,0 0,0-1,0 1,0 0,0 0,0 24,0-24,0 0,0 0,0 0,0-1,0 1,0 0,0 0,0 0,0-1,0 1,0 0,0 0,0 0,0-1,25 1,-25 0,0 0,0 0,24-25,-24 24,0 1,0 0,25 0,-25 0,0-1,25 1,-25 0,25 0,-25 0,0-1,25-24,-25 25,0 0,24 0,1 25,-25-26,0 26,25-50,-25 25,0 0,0-1,25-24,-25 25,0 0,25-25,-25 25,0 0,0-1,24 1,-24 25,25-25,-25-1,0 1,25-25,-25 25,0 0,25-25,-25 25,0-1,0 1,25 0,-25 0,0 0,0-1,25-24,-25 25,24 0,-24 0,0 0,0-1,25 1,-25 0,0 25,25-26,0 1,-25 0,0 0,25 0,-1-1,-24 1,0 0,0 0,25-25,-25 25,0 0,25-1,-25 1,0 0,25 0,-25 0,0-1,25-24,-25 25,24 0,1 0,0 24,-25-24,25 0,0 0,-1 0,-24-1,0 1,25-25,-25 50,50-25,-50-1,25 1,-1 0,1 0,0 0,0 24,0-49,-1 50,-24-25,25-1,0 1,0 0,0 25,24-1,-49-24,25 0,-25 0,25-25,0 49,-1-24,1 0,-25 0,0 0,50-25,-50 24,25 1,0 0,-1 0,-24 0,50-1,-50 1,25 0,0-25,-25 25,24-25,-24 25,25-1,0 1,0-25,-25 25,25 0,-25 0,24-1,1 1,0 0,-25 0,25-25,-25 25,25-25,-25 24,24-24,1 25,-25 0,25-25,-25 25,25 0,-25-1,25 1,-1 0,-24 0,0 0,25-1,-25 1,25-25,-25 25,0 0,0 0,25-25,-25 49,25-24,-1 25,-24-25,0-1,25 1,0 0,-25 0,25 0,-25-1,0 1,25-25,-25 25,24-25,-24 25,25 0,0-1,-25 1,25-25,-25 25,0 0,0 0,25-25,-1 0,-24 24,25 1,-25 0,0 0,25-25,-25 25,25-25,0 49,-25-24,25-25,-25 25,0 0,24-1,-24 1,25-25,0 25,-25 0,25 0,0 24,-1-49,-24 25,25 25,0-26,0 1,-25 0,0 0,25-25,-25 25,0 0,24-25,-24 24,0 1,25 0,0-25,-25 25,0 0,25-1,0 26,-1-50,-24 25,0 0,0-1,25-24,-25 25,0 0,25-25,-25 25,50 24,24 1,25 74,-24-25,24-49,-74-1,-1-24,1 0,-25 0,25 0,-25-1,25-24,-25 25,25-25,-25 25,24-25,-24 25,25 0,-25 0,25-25,-25 24,25-24,-25 25,25-25,-25 25,0 0,0 0,25-25,-1 49,1-24,-25 0,25 0,0-1,0 1,-25 0,24-25,-24 25,25 0,-25-1,25 1,-25 0,25-25,-25 25,25-25,-25 25,0-1,24-24,-24 25,25-25,-25 25,25-25,0 25,0 0,-25-1,24-24,1 25,0-25,-25 25,25 0,0 0,-25-1,24-24,1 25,-25 0,25-25,0 25,0 0,-1-1,1 1,-25 0,25 0,-25 0,25-25,-25 25,25-25,-1 24,1 1,-25 0,25-25,-25 25,0 0,25-25,0 24,-1-24,-24 25,0 0,25-25,-25 25,25-25,0 25,-25-1,0 1,25-25,0 25,-1 0,1 0,0-1,-25 1,25-25,0 25,-25 0,24-25,1 25,-25-1,25 1,-25 0,25 0,0 0,-25-1,24-24,-24 25,0 0,0 0,25-25,-25 25,25-1,-25 1,25-25,-25 25,25 25,-1-26,1 1,-25 0,25-25,-25 50,50-26,-26 51,1-50,0 0,0 24,0-49,-25 25,0 0,0 0,24-25,-24 24,25 1,-25 0,25-25,-25 25,0 0,0-1,25 1,0 0,-1 0,1 0,0-1,-25 1,25-25,-25 25,25-25,-25 25,0 0,24-1,1-24,-25 25,25-25,-25 25,25-25,-25 25,0 0,25-25,0 0,-25 24,24 1,1-25,-25 25,0 0,25-25,-25 25,25-25,-25 24,25-24,-25 25,0 0,24-25,-24 25,0 0,25-25,-25 24,0 1,0 0,0 0,25 25,0-50,-25 24,0 1,25-25,-25 25,24-25,-24 25,0 0,25-1,-25 26,25-50,-25 25,25-25,-25 25,0-1,25-24,-25 25,24-25,1 25,25 25,74 24,-75 0,75 1,-74-1,-25-49,24 25,-49-26,25-24,-25 25,25-25,-25 25,25-25,-25 25,25-25,-25 25,0-1,24-24,-24 25,0 0,0 0,-24-25</inkml:trace>
  <inkml:trace contextRef="#ctx0" brushRef="#br0" timeOffset="20123.7518">12899 7144,'25'25,"-25"-1,0 1,0 0,24 0,1 24,-25-24,25 0,0 49,-25-49,25 25,-1-25,1 24,-25-24,25 25,0-26,-25 1,25 25,-25-25,24-1,-24 26,25-25,0 0,-25 24,25-24,-25 0,25 49,-25-49,24 0,1 0,-25 0,0-1,25 1,-25 0,0 0,25-25,-25 25,25-25,-25 24,0 1,0 0,0 0,24 0,-24-1,0 1,25 0,0 0,0-25,-25 25,0-1,0-48</inkml:trace>
  <inkml:trace contextRef="#ctx0" brushRef="#br0" timeOffset="22759.0563">13569 8037,'0'25,"0"-1,0 1,0 0,0 0,-25 0,25-1,0 1,0 0,-25 0,25 0,-25-25,25 24,0 1,0 0,0 0,0 0,0-1,-25 1,25 0,0 0,0 0,0-1,0 1,0 0,0 0,0 0,0-1,-25-24,1 0,-1 0,25-24,-25-1,0 25,25-25,0 0,-25 25,25-25,0 1,-24 24,24-25,-25 25,25-25,-25 0,25 0,-25 25,25-24,-25 24,25-25,-24 25,24-25,-25 25,25-25,-25 25,25-25,-25 25,25-24,-25 24,25-25,-24 0,24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1-05-03T14:56:26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11634 4787,'0'25,"-25"-25,25 25,0 0,0 0,0-1,0 1,0 0,0 0,-25-25,25 25,0-1,0 1,0 0,0 0,0 0,0-1,0 1,0 0,0 0,0 0,0-1,0 1,0 0,0 0,0 0,0-1,0 1,0 25,0-25,0-1,0 1,0 0,0 0,0 0,0-1,0 1,0 0,0 0,0 0,0-1,0 1,0 0,0 0,0 0,0 0,0 24,0-24,0 25,0-26,0 1,0 0,0 0,0 0,0-1,0 1,0 0,0 0,0 24,0-24,0 0,0 0,0 0,0-1,0 1,0 0,0 0,0 0,25-1,-25 1,0 0,0 0,0 0,0-1,0 1,0 0,0 0,0 0,25-25,-25 24,0 1,25 0,-25 0,0 0,0 0,0-1,0 1,0 0,0 0,24 0,-24-1,0 1,0 0,0 0,0 0,0-1,0 1,0 0,25-25,-25 25,25 0,-25-1,25-24,-25 25,0 0,0 0,0 0,0-1,25 1,-25 0,0 0,0 0,24-25,-24 24,0 1,25 0,0-25,-25 25,0 0,25-25,-25 24,0 1,0 0,0 0,0 0,25-25,-25 24,24-24,-24 25,25 0,-25 0,0 0,25-25,-25 24,25-24,-25 25,0 0,0 0,0 0,25-25,-25 25,24-25,-24 24,0 1,25 0,-25 0,0 0,0-1,25-24,-25 25,0 0,25 0,0 0,-25-1,24-24</inkml:trace>
  <inkml:trace contextRef="#ctx0" brushRef="#br0" timeOffset="2480.4563">12055 8310,'0'24,"25"-24,0 25,-25 0,25-25,0 0,-25 25,24-25,1 25,-25-1,25-24,0 25,0 0,-1-25,-24 25,25-25,0 0,-25 25,25-25,-25 24,0 1,25-25,-25 25,24-25,-24 25,25-25,0 0,-25 25,0-1,25-24,-25 25,25-25,-25 25,25-25,-1 0,-24 25,0 0,25-25,-25 24,0 1,25-25,-25 25,25-25</inkml:trace>
  <inkml:trace contextRef="#ctx0" brushRef="#br0" timeOffset="4460.3582">12527 8310,'-25'24,"25"1,0 0,-25-25,0 25,25 0,-25-25,25 24,-24-24,24 25,0 0,-25 0,25 0,-25-1,0 1,25 0,-25-25,25 25,-24 0,24-1,-25-24,0 25,25 0,-25-25,25 25,-25 0,1-25,24 24,-25-24,25 25,-25-25,25 25,0 0,-25 0,25-1,-25-24,1 0,24 25,0 0,-25-25,25 25,0 0</inkml:trace>
  <inkml:trace contextRef="#ctx0" brushRef="#br0" timeOffset="21196.5689">12378 8806,'0'24,"0"1,25-25,-25 25,24 0,1-25,-25 25,0-1,25 1,-25 0,25 0,-25 0,0 0,25-25,-25 24,25-24,-25 25,0 0,0 0,24-25,-24 25,25-25,-25 49,25-49,-25 25,25-25,-25 50,25-50,-25 24,0 1,24 0,1-25,-25 25,0 0,0-1,25 1,-25 0,0 0,0 0,25-25,-25 24,0 1,25 0,-25 25,24-50,-24 24,0 1,25 0,-25 0,25 0,-25-1,0 1,25-25,0 25,-25 0,24 0,-24-1,0 26,25-50,0 25,-25 0,25 0,-25-1,0 1,25-25,-25 25,24 0,1 0,-25-1,25 1,-25 0,0 0,25 0,-25-1,25 1,-25 0,24-25,-24 25,0 0,25-1,-25 1,0 0,25 0,0 0,-25-1,25 1,-25 0,0 0,24-25,-24 25,25-25,-25 24,0 1,25-25,-25 25,25-25,-25 50,25-50,-25 24,0 26,24-50,1 25,-25 0,0-1,25-24,-25 25,0 0,25-25,-25 25,25 0,-25-1,25-24,-25 25,0 0,24 0,-24 0,25-25,-25 25,25-25,-25 24,0 1,25 0,-25 0,25 0,-25-1,24-24,-24 25,25 0,0 0,0 24,-25-24,25-25,-1 25,-24 0,25 0,-25-1,25-24,-25 25,25 0,0-25,-25 25,24-25,-24 25,25-25,-25 24,25 1,-25 0,25-25,0 25,-1 0,-24-1,25-24,-25 25,25-25,-25 25,25-25,-25 25</inkml:trace>
  <inkml:trace contextRef="#ctx0" brushRef="#br0" timeOffset="23802.3013">14213 11733,'0'24,"0"1,25 0,-25 0,25 0,-25-1,25-24,-25 25,25 0,-25 0,0 0,0-1,0 1,24-25,-24 25,25-25,-25 25,25 0,-25-1,25-24,0 25,-1 0,-24 0,25-25,0 25,0 0,0-1,-25 1,25-25,-1 25,1 0,0 0,-25-1,25-24,-25 25,0-50,0 1,0-1,0 0,0-25,0 26,0-26</inkml:trace>
  <inkml:trace contextRef="#ctx0" brushRef="#br0" timeOffset="25250.6384">14561 11683,'0'25,"-25"-25,25 49,0-24,-25 25,0-25,25-1,0 1,-25 0,1 25,24-26,0 1,-25 25,0-25,25 24,-25-24,0 0,25 0,0 24,-24-49,24 25,0 0,-25 0,25 0,-25-1,25 1,-25-25,25 25,0 0,-25-25,25 25,0-1,0 1,0 0,0 0,0 0</inkml:trace>
  <inkml:trace contextRef="#ctx0" brushRef="#br0" timeOffset="28662.733">14635 12799,'25'0,"0"25,-25 0,0 0,0-1,25 1,-25 25,24-25,1-1,-25 1,25 0,0 25,-25-26,0 1,25 0,-1 25,-24-25,25-25,-25 24,0 1,25 0,-25 0,0 0,25-1,0-24,-25 25,24 0,-24 0,0 0,25-25,-25 24,0 1,0 0,25-25,-25 25,25-25,-25 25,25-25,-25 24,0 1,24 0,-24 0,25-25,0 49,0-24,-25 0,0 0,25-25,-25 25,0-1,24-24,1 0,-25 25,25-25,-25 25,0 0,25-25,0 25,-1-1,-24 1,25 0,-25 0,25 0,-25-1,25-24,-25 25,25-25,-25 25,24-25,1 25,-25 0,25-1,0-24,-25 50,25-50,-25 25,24-25,-24 25,25 0,-25-1,25-24,-25 25,25-25,-25 25,25-25,-25 25,25-25,-25 25,24-25,-24 24,25 1,-25 0,25-25,0 25,-25 0,25-25,-25 24,24-24,1 25,0 0,0-25,0 0,-1 0,-24 25,25-25,0 0,-25 25,25-1,-25 1,25-25,-1 0,1 0,0 0,-25 25,0 0,0 0,0-1</inkml:trace>
  <inkml:trace contextRef="#ctx0" brushRef="#br0" timeOffset="30454.1294">16173 14808,'0'50,"50"24,-50 1,24-1,1-49,0 0,-25 0,0-1,25 1,-25 0,0 0,0 0,0-1,0 1,0 0,0 0,0 0,0 0,0-1,25-24,-25 25,0 0,0 0,24 0,-24-1,0 1,25-25,-25 25,25-25,0 0,-25-50,25 26,-25-1,0-25,0 25</inkml:trace>
  <inkml:trace contextRef="#ctx0" brushRef="#br0" timeOffset="33130.5358">16545 14709,'-25'0,"25"25,-25-25,25 25,-24 0,24-1,-25-24,25 25,-25 0,0 0,25 0,-25-1,1 1,-1 0,25 0,-25 0,25-1,-25 1,25 0,-25-25,25 25,0 0,-24-25,24 24,0 1,-25 0,25 0,-25-25,25 25,0-1,0 1,0 0,-25-25,0 0,25 25,-24-25,-1 0,25 25,-25-25,0 0</inkml:trace>
  <inkml:trace contextRef="#ctx0" brushRef="#br0" timeOffset="35828.3339">16471 15230,'49'50,"1"-1,-1 26,-24-1,25-49,-50 0,25 24,0-24,-1 25,1-50,-25 25,25 24,0-49,0 50,-1-25,1 24,0-49,-25 25,50 25,-26-1,1-24,25 0,-50 0,25-1,-1 1,1 0,-25 0,25 0,-25-1,25-24,-25 25,25 0,-1 25,1-50,0 24,25 26,-26-25,1 0,0 24,0-24,0-25,-25 25,0 0,24-25,-24 25,0-1,25-24,-25 25,0 0,25-25,0 25,0-25,-1 49,26-49,0 50,-25-25,-1 0,1-1,0-24,-25 25,25-25,-25 25,25-25,-25 25,24-25,-24 25,25-1,0-24,-25 25,0 0,0 0,0 0,25-25,0 0,-25 24,0 1,24-25,-24 25,25-25,-25 25,25-25,0 0,-25 25,0-1,25-24,-25 25,0 0,0 0,0 0,24-25</inkml:trace>
  <inkml:trace contextRef="#ctx0" brushRef="#br0" timeOffset="37723.8861">18182 16942,'25'24,"-25"26,25-25,24 24,-49 1,25 0,0-26,-25 26,25 0,0-26,-25 1,0 0,0 0,0 0,0-1,0 1,0 0,24-25,-24 25,0 0,25 0,-25-1,0 1,25-25,-25 25,0 0,0 0,25-25,-25 24,0 1,0 0,25-25,-25 25,0 0,0-1,24-24,1 25,-25 0,0 0,25-25,-25-25,25 0,-25 0,0 1,0-26,0 25,0 0,0 1,0-1,0 0,0 0,0 0,0 1,0-1,0 0</inkml:trace>
  <inkml:trace contextRef="#ctx0" brushRef="#br0" timeOffset="39340.5587">18629 17115,'-25'25,"0"0,0 0,25-1,-25-24,25 25,-24 0,-1 0,0 24,-25 1,26 0,-1-26,0 26,-25-25,50 25,-49-26,49 26,-25-50,0 25,0 0,25-1,0 1,-24-25,24 25,0 0,0 0,-25-25,25 24,-25-24,25 25,-25-25,25 25,-25-25,25 25,0 0,0-1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1-05-03T14:58:52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1241 14734</inkml:trace>
  <inkml:trace contextRef="#ctx0" brushRef="#br0" timeOffset="9819.1016">11535 7739,'0'25,"-25"-25,25 25,-25-1,0 1,25 25,-25-50,25 25,-24 24,-1-49,0 50,0-25,25 0,-50-1,50 1,-24 25,-1-50,25 25,-25-25,25 24,0 1,-25-25,25 25,-25-25,25 25,-24-25,24 25,0-1,-25-24,25 25,-25 0,25 0,-25 0,0-1,1 1,-1 0,25 0,-25-25,0 25,0-1,25 1,-24-25,24 25,-25-25,0 0,25 25,-25-25,25 25,-25-1,1 1,-1-25,25 25,-25-25,25 25,0 0,0-1,0 1</inkml:trace>
  <inkml:trace contextRef="#ctx0" brushRef="#br0" timeOffset="13070.0377">11535 7764,'0'25,"0"-1,0 1,0 0,0 0,0 0,0-1,0 1,0 0,0 0,0 0,24 0,-24-1,25 1,0 0,-25 0,25 0,-25-1,25 1,-25 0,0 0,24-25,1 0,-25 25,25-1,-25 1,25-25,-25 25,0 0,25-25,-1 0,-24 25,0-1,25-24,-25 25,25-25,-25 25,25 0,-25 0,25-25,-1 24,-24 1,25-25,-25 25,25-25,-25 25,25-25,-25 25,25-25,-25 24,24-24,-24 25,0 0,25-25,-25 25,25-25,-25 25,25-25,-25 24,25-24,-25 25,24-25,-24 25,0 0,0 0,25-25</inkml:trace>
  <inkml:trace contextRef="#ctx0" brushRef="#br0" timeOffset="15451.0387">11733 8582,'-25'0,"0"0,1 0,-1 0,0 0,0 0,0 0,1 0,-1 0,0 0,0 0,0 0,1 0,-1 0,0 0,0 0,0 0,0 0,1 0,-1 0,0 0,0 0,0 0,1 0,-1 0,0 0,0 0,0 0,1 0,-1 0</inkml:trace>
  <inkml:trace contextRef="#ctx0" brushRef="#br0" timeOffset="18414.9272">10542 8781,'0'25,"25"-25,-25 24,0 1,0 0,25-25,-25 25,0 0,25-25,-25 24,25-24,-25 25,24-25,-24 25,25-25,-25 25,25-25,-25 25,25-25,-25 25,25-25,-25-25,-25 0,25 0,-25 25,25-25,-25 25,25-25,0 1,-25-1,25 0,-24 25,24-25,-25 25,25-25,0 1,-25 24,25-25,0 0,0 50,0 0,0-1,0 1</inkml:trace>
  <inkml:trace contextRef="#ctx0" brushRef="#br0" timeOffset="21765.1876">12055 8756,'0'25,"0"0,25-25,-25 24,25-24,-25 25,25-25,-25 25,25 0,-1 0,1-1,0-24,0 0,0 0,-1 0,1 0,0 0,0 0,-25-24,0-1,0 0,0 0,0 0,-25 1,25-1,0 0,-25 25,0 0,25-25,-24 25,24-25,-25 25,0-24,0 24,0 0,1 0,-1 0,0 0,0 0,25 24,-25-24,25 25,-24-25,24 25,-25-25,25 25,0 0,0-1,0 1,0 0,0 0,0 0,25-25,-25 24,0 1,24-25,-24 25,25-25,-25 25,25-25,0 0,0 0,-1 0,1 0</inkml:trace>
  <inkml:trace contextRef="#ctx0" brushRef="#br0" timeOffset="24223.5985">10592 8781,'0'25,"0"-1,0 1,0 0,25-25,-25 25,25-25,-25 25,24-25,-24 24,0 1,25-25,0 0,0 0,0 25,-1-25,1 0,0 0,-25-25,0 0,-25 25,25-24,0-1,-25 25,25-25,0 0,-24 25,24-25,-25 25,25-24,-25 24,0 0,25-25,-25 25,25-25,0 0,-24 25,-1 0,0 0</inkml:trace>
  <inkml:trace contextRef="#ctx0" brushRef="#br0" timeOffset="26394.3811">11460 7913</inkml:trace>
  <inkml:trace contextRef="#ctx0" brushRef="#br0" timeOffset="27762.9562">11386 8334,'0'25</inkml:trace>
  <inkml:trace contextRef="#ctx0" brushRef="#br0" timeOffset="30868.3777">11510 7937,'0'25,"0"0,-25-25,0 25,0 0,25 0,0-1,0 1,0 0,-24 0,24 0,0-1,0 1,-25-25,25 25,0 0,0 0,-25-25,25 24,0 1,0 0,0 0,0 0,0-1,0 1,0 0,0 0,0 0,0-1,0 1,0 0,0 0,25-25,-25-25</inkml:trace>
  <inkml:trace contextRef="#ctx0" brushRef="#br0" timeOffset="72360.2913">10319 7714,'0'25,"0"0,0 0,0-1,0 1,0 0,0 0,0 0,25-1,-25 1,25 0,0-25,-25 25,0 0,24 0,1-1,-25 1,25-25,-25 25,0 0,25-25,-25 25,0-1,25-24,-25 25,0 0,0 0,24-25,1 25,-25-1,25 1,-25 0,0 0,25-25,-25 25,0-1,25-24,-25 25,24-25,-24 25,25 0,-25 0,0-1,25-24,-25 25,25-25,-25 25,25-25,-25 25,0 0,0-1,0 1,0 0,0 0,0 0,0-1,24-24,-24 25,0 0,0 0</inkml:trace>
  <inkml:trace contextRef="#ctx0" brushRef="#br0" timeOffset="75254.1709">10195 7640,'0'25,"0"-1,-25-24,25 25,0 0,-25-25,25 25,0 0,-24-1,24 1,-25 0,0 0,25 0,0-1,-25-24,25 25,0 0,0 0,0 0,-25-25,1 25,24-1,0 1,0 0,0 0,0 0,-25-25,25 24,0 1,-25 0,25 0,0 0,-25 24,0 1,1-25,24 24,-25-49,25 25,0 0,-25 0,25-1,-25 1,0 0,25 0,0 0,0-1,0 1,-24-25,24 25,0 0,0 0,0-1,0 1,0 0,0 0,-25-25,25 25,-25-25,0 0</inkml:trace>
  <inkml:trace contextRef="#ctx0" brushRef="#br0" timeOffset="77537.1776">9947 8409,'25'0,"24"0,-24 0,0 0,0 0,0 0,-1 0,1 0,0 0,0 0,0 0,24 0,-24 0,0 0,0 0,0 0,-1 0,1 0,0 0,0 0,0 0,-1 0,1 0</inkml:trace>
  <inkml:trace contextRef="#ctx0" brushRef="#br0" timeOffset="80310.9786">9079 7813,'25'0,"-25"25,0 0,24 0,-24 0,25-25,-25 49,25-49,-25 25,25 0,-25 0,25 24,-1-24,-24 0,25 0,-25 0,25 24,-25-24,25-25,-25 25,0 0,25-1,-25 1,25 0,-1 0,-24 0,0-1,25-24,-25 25,0 0,25-25,-25 25,0 0,0-1,0 1,0 0,25-25,-25 25,0 0,25-1,-25 1,24-25,-24 25,0 0,25-25,-25 25,0-1,25-24,-25 25,0 0,25-25,0 25,-25 0,0-1,24-24,-24 25</inkml:trace>
  <inkml:trace contextRef="#ctx0" brushRef="#br0" timeOffset="83297.8259">9104 7838,'-25'0,"25"50,0-25,-25 24,25-24,-25 0,25 0,-25-25,25 25,0-1,-24 1,24 0,-25 0,0 0,25-1,0 1,0 0,-25-25,25 25,0 0,0-1,-25-24,25 25,0 0,0 0,0 0,0-1,-24-24,-1 25,25 0,0 0,-25 0,25-1,0 1,-25-25,25 25,0 0,-25-25,1 25,24-1,-25-24,25 25,0 0,0 0,-25 0,25-1,0 1,0 0,0 0,0 0,0-1</inkml:trace>
  <inkml:trace contextRef="#ctx0" brushRef="#br0" timeOffset="85318.8937">8781 8558,'25'0,"0"0,0 0,-1 0,1 0,0 0,0 0,0 0,-1 0,26 0,-25 0,24 0,-24 0,0 0,0 0,0 0,-1 0,1 0,0 0,0 0,0 0,0 0,-1 0,1 0,0 0,0 0,0 0,-1 0,1 0,0 0,0 0,0 0,-25 24,0 1</inkml:trace>
  <inkml:trace contextRef="#ctx0" brushRef="#br0" timeOffset="87279.0417">8310 8756,'0'25,"25"-25,0 0,-25 25,24-25,1 0,-25 24,25 1,0 0,0-25,-25 25,24-25,-24 25,25-25,-25 24,25-24,-25 25,25-25,0 0,-1 0,1 0,-25 25,25-25,0 0,0 0</inkml:trace>
  <inkml:trace contextRef="#ctx0" brushRef="#br0" timeOffset="88719.1707">8657 8582,'0'25,"-25"-25,25 25,-24 0,-1-25,25 25,-25-1,0 1,25 0,0 0,-25-25,25 25,-24-25,24 24,0 1,-25 0,25 0,-25-25,25 25,-25-25,25 24,-25-24,25 25,-24-25,24 25,-25-25,25 25,0 0</inkml:trace>
  <inkml:trace contextRef="#ctx0" brushRef="#br0" timeOffset="91212.8967">7913 8012,'0'25,"0"0,0-1,0 1,0 0,0 0,0 0,0-1,0 1,0 0,0 0,0 0,0-1,25 1,-25 0,0 0,0 24,25-49,-25 25,0 0,0 0,24 0,-24-1,25 1,-25 0,25 0,-25 0,25-1,-25 1,25 0,-25 0,24-25,1 25,-25-1,25-24,-25 25,25-25,-25 25,0 0,25-25,-25 25,25-25,-25 24,24-24,1 0</inkml:trace>
  <inkml:trace contextRef="#ctx0" brushRef="#br0" timeOffset="93081.9534">7888 7987,'-25'25,"25"0,-24 0,-1-25,25 24,-25 1,25 0,0 0,-25-25,0 49,1-24,24 25,-25-50,25 25,-25-1,0 1,25 0,-25 0,25 0,-24-1,-1-24,25 25,-25-25,25 25,0 0,-25 0,25-1,-25 1,25 0,-24-25,24 25,-25-25,25 25,-25-25,0 49,25 1,-25-25,1-1,24 1,-25-25,25 25,-25 0,25 0,-25-25,25 24,0 1,0 0</inkml:trace>
  <inkml:trace contextRef="#ctx0" brushRef="#br0" timeOffset="95300.9154">6896 8086,'0'25,"25"25,-25-25,25-1,-1 1,-24 0,25 0,-25 0,0-1,25 1,-25 0,25-25,-25 25,0 0,0-1,25-24,-25 25,0 0,24-25,-24 25,0 0,25-1,0 1,-25 0,0 0,25-25,-25 25,25-25,-25 24,0 1,25 0,-25 0,0 0,24-25,-24 24,0 1,0 0,0 0,25-25,-25 25,0-1,0 1,25-25,-25 25,0 0,25-25,-25 25,25-25,-25 25,0-50</inkml:trace>
  <inkml:trace contextRef="#ctx0" brushRef="#br0" timeOffset="98068.9304">6921 8086,'-25'25,"25"0,0 0,0 0,-25-25,25 24,0 1,-25-25,25 25,0 0,0 0,-24-25,-1 24,25 1,0 0,-25-25,25 25,-25 0,25-1,0 1,-25-25,25 25,-24-25,24 25,-25-25,25 25,0-1,-25-24,25 25,0 0,-25 0,0 0,25-1,-24 1,24 0,-25-25,25 25,-25-25,25 25,0-1,0 1,0 0,0 0,0 0,0-1,0 1,0 0,-25-25,0 25,25 0,0 0,-24-25,24 24,-25-24,25 25,-25-25,25 25,0 0,0 0,0-50,0 0,0 0</inkml:trace>
  <inkml:trace contextRef="#ctx0" brushRef="#br0" timeOffset="101539.0447">6003 8285,'0'25,"0"-1,0 26,25-25,-25 0,25 24,-1-24,-24 0,25 0,-25-1,25 26,-25-25,25 0,0-1,-25 1,0 0,25 0,-25 0,24-1,-24 1,25 25,-25-25,25-25,-25 49,0-24,25 0,-25 0,25 0,-25-1,24-24,-24 25,0 0,0 0,25-25,-25 25,25-25,0 0,-25 24,25 1,-25 0,0 0,24-25,-24-25</inkml:trace>
  <inkml:trace contextRef="#ctx0" brushRef="#br0" timeOffset="103541.7374">5978 8235,'0'25,"0"0,0 0,0-1,-25 1,25 0,0 0,0 0,-24-1,24 1,0 0,-25 0,25 0,0-1,0 1,-25 0,25 0,0 0,0-1,0 1,0 0,-25 0,25 0,-25-25,25 24,0 1,0 0,-24-25,24 25,0 0,-25-1,0-24,25 25,0 0,-25-25,25 25,0 0,0 0,0-1,0 1,0 0,0 0,0 0,0-1,-25-24,25 25</inkml:trace>
  <inkml:trace contextRef="#ctx0" brushRef="#br0" timeOffset="105517.2015">5507 9004,'0'25,"25"-25,-25 25,0 0,25-1,-1 1,1 0,0 0,0 0,24-1,-49 1,25 0,-25 0,25-25,0 25,-25-1,0 1,25-25,-25 25,24-25,-24 25,25 0,0-25,-25 24,25-24,-25 25,25-25,-25 25,24 0,1-25,-25 25,25-25,-25 24,25-24,-25 25,25-25,-25 25,24-25,-24 25,25-25</inkml:trace>
  <inkml:trace contextRef="#ctx0" brushRef="#br0" timeOffset="108059.7756">5929 9079,'-25'0,"25"24,0 1,-25 0,0 0,0 0,1-1,24 1,-25-25,0 25,0 0,0 0,25-1,-24-24,-1 0,25 25,-25-25,0 0,25 25,0 0,0 0,0-50</inkml:trace>
  <inkml:trace contextRef="#ctx0" brushRef="#br0" timeOffset="110454.2093">4589 8731,'0'25,"0"0,25-25,-25 25,25-25,-25 24,25-24,-25 25,0 0,24-25,-24 25,25 0,-25-1,25-24,-25 25,0 0,0 0,25-25,-25 25,0 0,0-1,25-24,-25 25,0 0,0 0,24-25,-24 25,25-25,0 0,-25 24,0 1,25-25,0 0</inkml:trace>
  <inkml:trace contextRef="#ctx0" brushRef="#br0" timeOffset="112344.2361">4912 8855,'0'25,"-25"0,25 0,0-1,-25-24,25 25,-25-25,25 25,-25 0,25 0,-24-25,24 25,-25-25,25 24,-25-24,0 25,25 0,-25-25,25 25,-24-25,-1 0,25 25,0-1</inkml:trace>
  <inkml:trace contextRef="#ctx0" brushRef="#br0" timeOffset="114382.0664">3895 8756,'0'25,"24"0,1-25,-25 24,25-24,-25 25,25 0,-25 0,0 0,25-25,-25 24,25-24,-25 25,24 0,1 0,0 0,0-25,-25 25,25-1,-1 1,-24 0,25-25,0 0</inkml:trace>
  <inkml:trace contextRef="#ctx0" brushRef="#br0" timeOffset="116024.9637">4217 8731,'-25'25,"25"0,0 0,-24-25,24 24,-25-24,0 25,0-25,25 25,0 0,-25-25,25 25,0-1,-24-24,24 25,-25-25,25 25,-25-25,25 25,-25 0,0-25,25 25,-25-25,25 24,-24 1,24-50,0 1,0-1,0 0</inkml:trace>
  <inkml:trace contextRef="#ctx0" brushRef="#br0" timeOffset="120719.7736">3324 8954,'25'0,"0"0,0 0,-1 0,1 0,0 0,0 0,0 0,-1 0,1 0,0 0,0 0,0 0,-1 0,1 0,0 0,0 0,24 0,-24 0,25 0,-25 0,-1 0,1 0,0 0,0 0,0 0,0 0,-1 0,1 0,0 0,0 0,0 0,-1 0,1 0,0 0,0 0,0 0,-1 0,1 0,25 0,-25 0,24 0,-24 0,25 0,-26 0,1 0,0 0,0 0,0 0,-1 0,1 0,0 0,0 0,0 0,-1 0,1 0,0 0,0 0,24 0,1 0,-25 0,0 0,49 0,-49 0,25 0,-26 0,26 0,0 0,-26 0,1 0,0 0,0 0,0 0,-1 0,1 0,0 0,0 0,0 0,24 0,-24 0,25 0,-26 0,26 0,-25 0,24 0,-24 0,0 0,0 0,24 0,-24 0,25 0,-1 0,1 0,25 0,-26 0,1 0,-1 0,1 0,0 0,-1 0,1 0,24 0,-49 0,0 0,0 0,49 0,-49 0,0 0,-1 0,1 0,0 0,0 0,0 0,-1 0,1 0,0 0,25 0,-26 0,1 0,0 0,25 0,-25 0,-1 0,1 0,25 0,-25 0,-1 0,1 0,0 0,0 0,0 0,-1 0,1 0,25 0,-25 0,24 0,1-24,-1 24,1-25,-25 25,24 0,1 0,-25 0,24-25,-24 25,25-25,-25 25,-1 0,26 0,-25 0,25-25,-26 25,26-24,-25 24,0 0,-1 0,1 0,0 0,0 0,-25-25,49 25,-24 0,0-25,25 25,-26 0,1 0,0-25,0 25,0 0,-1 0,1 0,-25-25,50 25,-50-24,25 24,24 0,-24 0,0 0,0 0,-1 0,1 0,0 0,0 0,0-25,-1 25,1 0,0 0,0 0,0 0,-1 0,1 0,0 0,0-25,25 25,-26-25,1 25,0 0,0 0,0 0,-1 0,1 0,0 0,25 0,-26 0,1 0,0 0,0 0,0 0,-1 0,1 0,0 0,0 0,0 0,-1 0,1 0,0-25,0 25,0 0,-1 0,1 0,0 0,0 0,0 0,-1 0,1 0,0 0,0 0,0 0,-1 0,1 0,0 0,0 0,25 0,-26 0,26 0,-25 0,24 0,-24 0,25 0,-1 0,-24 0,0 0,25 0,-26 0,1 0,0 0,25 0,-26 0,1 0,25 0,-25 0,24 0,-24 0,0 0,0 0,24 0,1 0,-25 0,-1 0,1 0,25 0,-25 0,0 0,-1 0,1 0,0 0,25 0,-26 0,1 0,0 0,0 0,0 0,-1 0,26 0,-25 0,0 0,24 0,-24 0,25 0,-26 0,1 0,0 0,25 0,-26 0,1 0,0 0,0 0,0 0,24 0,-24 0,0 0,0 0,-1 0,1 0,25 0,-25 0,24 0,-24 0,25 0,-25 0,-1 0,1 0,0 0,-25-24,-25-1,0 25,1 0,-1 0,25-25,-25 25,0 0,0 0,0 0,-24 0,24 0,0 0,0 0,1 0,-1 0,0 0,0 0,0 0,1 0,-1 0,0 0,0 0,0 0,50 0,-25 25,25-25</inkml:trace>
  <inkml:trace contextRef="#ctx0" brushRef="#br0" timeOffset="123816.1716">13569 7590,'0'25,"-25"0,25 0,-25-1,25 1,-25 0,25 0,-25 24,0-24,25 0,-24 25,-1-26,25 1,-25 0,25 0,0 0,-25 0,25-1,-25 1,25 0,-24-25,24 25,0 0,0-1,-25-24,25 25,0 0,0 0,0 0,0-1,0 1,0 0,0 0,0 0,0-1,-25-24,0 0,25 25,0 0,0 0,-25-25</inkml:trace>
  <inkml:trace contextRef="#ctx0" brushRef="#br0" timeOffset="126205.278">13519 7615,'25'25,"-25"0,25-25,-25 24,0 1,24 0,-24 0,25 0,-25-1,25-24,-25 25,0 0,25-25,-25 25,0 0,25-25,-25 24,0 1,24-25,1 25,0 0,-25 0,25-25,-25 25,25-25,-25 24,24-24,-24 25,25 0,-25 0,0 0,25-25,-25 24,0 1,25-25,-25 25,25-25,-25 25,24-25,1 25,-25-1,0 1,0 0,25-25,0 25,-25 0,25-25,-25 24,0 1,0 0,24-25,-24 25,25-25,0 0</inkml:trace>
  <inkml:trace contextRef="#ctx0" brushRef="#br0" timeOffset="128067.5696">14610 7491,'-49'74,"-51"1,26 49,24-50,-24 25,0-24,49-25,-25 24,50-49,-25 0,1-1,24 1,-25-25,25 25,0 0,-25-25,25 25,0-1,-25 1,0-25,25 25,0 0,0 0,0-1,0 1,0 0,0 0</inkml:trace>
  <inkml:trace contextRef="#ctx0" brushRef="#br0" timeOffset="130279.0239">14461 7565,'25'0,"-25"25,25 0,0 0,0-25,-25 25,25-1,-1 1,1 0,0-25,-25 25,0 0,25-1,0-24,-25 25,0 0,24-25,-24 25,25 0,0-1,0-24,-25 25,25-25,-25 25,0 0,24 0,-24 0,25-25,0 0,-25 24,25 1,-25 0,0 0,0 0,0-1,0 1,0 0,25-25,-25 25,0 0,0-1,24 1,1 0,-25 0,0 0,25-25,-25 24</inkml:trace>
  <inkml:trace contextRef="#ctx0" brushRef="#br0" timeOffset="132077.9404">15379 7665,'-25'24,"25"1,-24 0,24 0,-25-25,0 25,25-1,-25 1,25 0,-25 0,25 0,-24-1,-1 1,0 0,0 0,25 0,-25 0,25-1,-24 1,24 0,-25-25,25 25,-25-25,25 25,0-1,-25 1,25 0,-25-25,25 25,0 0,-24-25,24 24,0 1,0 0,0 0</inkml:trace>
  <inkml:trace contextRef="#ctx0" brushRef="#br0" timeOffset="136446.8701">15454 7665,'0'24,"0"1,0 0,24-25,-24 25,0 0,25-1,0 1,-25 0,25-25,0 25,-25 0,24-25,-24 24,25-24,-25 25,25-25,0 25,-25 0,25-25,-25 25,25-25,-25 25,24-25,1 24,-25 1,25 0,-25 0,25-25,-25 25,0-1,25-24,-25 25,24-25,-24 25,0 0,0 0,0-1,0 1,0 0,25-25,-25 25,0 0,0-1,0 1,0 0,0 0,25-25,-25 25,0-1,25-24</inkml:trace>
  <inkml:trace contextRef="#ctx0" brushRef="#br0" timeOffset="138597.2282">15751 8310,'25'0,"-25"24,25-24,0 0,-25 25,25-25,-1 0,-24 25,25 0,0-25,-25 25,25-25,-25 24,25-24,-25 25,24-25,1 0,0 0,0 0,-25 25,25-25,-25 25,0 0</inkml:trace>
  <inkml:trace contextRef="#ctx0" brushRef="#br0" timeOffset="140255.1133">16123 8260,'-24'50,"-1"-26,0 26,0-25,0 0,25 24,-24-24,-1 0,0 0,0 24,0-24,1-25,24 25,-25-25,25 25,0-1,0 1,-25-25,25 25,0 0,-25-25,25 25,-25-25,25 24,-24-24,24 25,-25-25,25 25</inkml:trace>
  <inkml:trace contextRef="#ctx0" brushRef="#br0" timeOffset="143149.6243">17116 8384,'0'25,"24"0,1-1,0-24,-25 25,25 0,0 0,-1-25,-24 25,25-25,0 24,-25 1,25-25,-25 25,25-25,-25 25,24-25,-24 25,25-25,-25 24,0 1,25-25,-25 25,25 0,-25 0,25-25,-1 24,-24 1</inkml:trace>
  <inkml:trace contextRef="#ctx0" brushRef="#br0" timeOffset="144455.9871">17413 8235,'-25'25,"1"-25,24 50,-25-50,25 24,0 1,-25 0,25 0,-25-25,25 25,-25-1,25 1,0 0,-24-25,24 25,-25-25,25 25,-25-1,0 1,0 0,25 0,0 0,0-1,0 1,25-50</inkml:trace>
  <inkml:trace contextRef="#ctx0" brushRef="#br0" timeOffset="146563.0386">18455 8334,'0'25,"0"0,0 0,0 0,25-25,-25 24,25-24,-25 25,0 0,0 0,24-25,1 0,-25 25,0-1,0 1,25-25,-25 25,0 0,0 0,25-25</inkml:trace>
  <inkml:trace contextRef="#ctx0" brushRef="#br0" timeOffset="148242.9765">18777 8260,'-24'25,"-1"-25,25 25,-25-25,25 24,-25-24,25 25,-25 0,1-25,24 25,-25-25,25 25,-25-25,25 24,-25-24,0 25,25 0,-24-25,24 25,-25-25,25 25,0-1,0 1,0 0,0 0,0 0,0-1,0 1,0-50</inkml:trace>
  <inkml:trace contextRef="#ctx0" brushRef="#br0" timeOffset="150294.1283">19646 8210,'24'25,"-24"0,25-25,0 25,-25 0,25-1,-25 1,25-25,-1 25,1-25,-25 25,0 0,25-25,-25 24,25-24,-25 25,25-25,-25 25,25 0,-1-25,-24 25,25-1,0 1,0-25,-25 25,25 0,-25 0,24-25,-24 24,25-24,-25 25,25-25,-25 25</inkml:trace>
  <inkml:trace contextRef="#ctx0" brushRef="#br0" timeOffset="151608.9652">20018 8111,'-25'0,"0"25,0 0,1 0,-1-25,25 24,0 1,-25-25,25 25,0 0,-25-25,25 25,-25-1,25 1,-25-25,1 25,-1 0,25 0,-25-25,25 24,-25-24,25 25,0 0,0 0,0 0</inkml:trace>
  <inkml:trace contextRef="#ctx0" brushRef="#br0" timeOffset="157761.5621">11683 8632,'50'0,"0"0,-1 0,26 0,-1 0,0-25,-24 25,24 0,1-25,-1 25,1-24,-26 24,-24 0,25 0,24 0,-24 0,-1 0,1 0,-25 0,24 0,1 0,-25 0,24 0,1 0,0 0,24 0,-49 0,49 0,-49 0,25 0,-1-25,26 25,-51 0,26 0,-25 0,25 0,-26 0,1 0,0 0,25 0,-26 0,1 0,25 0,-1 0,1 0,0 0,-1 0,1 0,-1 0,26 0,-1 0,-24 0,24 0,-24 0,-1 0,1 0,0 0,-1 0,1 0,24 0,-49 0,25 0,-1 0,-24 0,50 0,-51 0,1 0,0 0,25 0,-1 0,-24 0,25 0,-1 0,1 0,-25 0,-1 0,1 0,0 0,0 0,0 0,-1 0,1 0,0 0,0 0,0 0,24 0,-24 0,25 0,-25 0,24 0,-24 0,25 0,-26 0,26 0,-25 0,0 0,-1 0,1 0,0 0,25 25,-1-25,1 0,-25 0,-1 0,1 0,0 0,0 0,0 0,-1 0,1 0,0 0,0 0,0 24,-1-24,-24 25,25-25,0 0,0 0,0 0,-1 0,26 0,0 0,-1 0,-24 0,25 0,-25 0,-25 25,24-25,1 0,0 0,-25 25,25-25,0 0,-1 0,1 0,-25 25,25-25,0 0,0 0,-1 0,1 0,0 0,0 0,0 0,-1 0,-24 24,25-24,25 0,-25 0,-1 0,1 0,0 0,0 0,0 25,-1-25,1 0,0 0,0 0,0 0,-1 0,1 0,0 0,0 0,0 0,0 0,-1 0,1 0,0 0,0 0,0 0,-1 0,1 0,0 0,0 0,0 0,-1 0,1 0,0 0,0 0,0 0,-1 0,1 0,0 0,0 0,0 0,-1 0,1 0,0 0,0 0,0 0,-1 0,1 0,0 0,0 0,24 0,1 0,-25 0,0 0,-1 0,1 0,0 0,0 0,0 0,-1 0,1 0,0 0,0 0,0 0,0 0,24 0,-24 0,25 0,-26 0,26 0,0 0,-26 0,1 0,25 0,-1 0,-24 0,0 0,25 0,-1 0,-24 0,25 0,-26 0,26 0,-25 0,0 0,-1 0,26 0,-25 0,24 0,-24 0,0 0,25 0,-25 0,24 0,-24 0,0 0,0 0,24 0,-24 0,0 0,0 0,-1 0,1 0,25 0,-25 0,24 0,-24 0,0 0,0 0,-1 0,1 0,25 0,-25-25,-1 25,1 0,0 0,0 0,24 0,-24 0,0 0,0 0,24 0,-24 0,0-24,0 24,0-25,0 25,-1 0,26 0,-50-25,25 25,0 0,24 0,-49-25,25 25,-50 0,0 0,1 0,-1 0,0 0,0 0,0 0,1 0,-1 0,0 0,0 0,0 0,0 0,1 0,-1 0,0 0,0 0,0 0,1 0,-1 0,0 0,0 0,0 0,1 0,-1 0,0 0,0 0,0 0,1 0,-1 0,0 0,0 0,0 0,1 0,-1 0,0 0,0 0,0 0,1 0,-1 0,0 0,0 0,0 0,1 0,-1 0</inkml:trace>
  <inkml:trace contextRef="#ctx0" brushRef="#br0" timeOffset="163120.3409">3175 8979,'25'0,"0"0,0 0,24 0,1 0,-25 0,0 0,-1 0,1 0,0 0,0 0,0 0,-1 0,1 0,0 0,0 0,0 0,-1 0,1 0,0 0,0 0,0 0,-1 0,1 0,0 0,0 0,0 0,-1 0,1 0,0 0,0 0,0 0,0 0,-1 0,1 0,0 0,0 0,0 0,-1 0,1 0,0 0,0 0,0 0,-1 0,1 0,0 0,0 0,24 0,-24 0,25 0,-25 0,-1 0,26 0,-25 0,0 0,-1 0,1 0,0 0,0 0,0 0,-1 25,1-25,0 0,0 0,0 0,-1 0,1 0,0 0,25 0,-25 0,-1 0,1 0,0 0,-25 25,50-25,-26 0,1 0,0 0,0 0,49 0,-24 0,-1 0,1 0,0 0,-1 0,1 0,24 0,-49 0,0 0,0 0,-1 0,1 0,0 0,25 0,-1 0,1 0,-1 0,26 0,-50 0,24 0,1 0,-25 0,0 0,-1 0,1 0,0 0,0 0,0 0,-1 0,1 0,25 0,-25 0,-1 0,1 0,0 0,0-25,0 25,-1 0,1 0,0 0,25 0,-50-25,49 25,-24 0,25 0,-26 0,1 0,0 0,0 0,0 0,24-25,-24 25,0 0,0 0,0 0,-1 0,1 0,0 0,0 0,0 0,-1 0,26 0,0-24,-26 24,1 0,0 0,0 0,0 0,-1 0,1 0,0 0,25-25,24 25,0-25,-24 0,-25 25,24 0,-49-25,25 25,0 0,0 0,0 0,-1 0,1 0,0 0,0 0,0 0,0 0,-1-24,26-1,-25 25,0 0,-25-25,24 25,1 0,0 0,0 0,0 0,-1 0,1 0,0 0,0 0</inkml:trace>
  <inkml:trace contextRef="#ctx0" brushRef="#br0" timeOffset="164602.0287">11485 8409</inkml:trace>
  <inkml:trace contextRef="#ctx0" brushRef="#br0" timeOffset="166976.819">9377 8607,'49'0,"26"0,-1 0,25-25,0 25,1 0,-26 0,25 0,0 0,-24 0,-26 0,1 0,25 0,-26 0,1 0,-1 0,1 0,-25 0,49 0,-24 0,-1 0,-24 0,0 0,25 0,-26 0,26 0,-25 0,0 0,-1 0,1 0,0 0,0 0,0 0,-1 0,1 0,0 0,25 0,-26 0,1 0,0 0,0 0,0 0,24 0,1 0,-25 0,24 0,-24 0,25 0,-25 0,24 0,-24 0,25 0,-26 0,1 0,0 0,0 0,0 0,24 0,26 0,-1 0,-49 0,0 0,-1 0,1 0,0 0,0 0,0 0,-1 0,1 0,0 0,0 0,0 0,-1 0,1 0,0 0,0 0,0 0,0 0,-1 0,1 0,-25-24,0-1,0 0,-25 25,1 0,-1 0,25-25,-25 25,0 0,0 0,0 0,1 0,24-25,-25 25,0 0,0 0,0 0</inkml:trace>
  <inkml:trace contextRef="#ctx0" brushRef="#br0" timeOffset="169217.1963">10493 8458,'25'0,"-1"0,1 0,0 0,0 0,0 0,24 0,1 0,-25 0,-1 0,1 0,25 0,-25 0,24 0,1 0,-25 0,-1 0,1 0,25 0,-25 0,-1 0,26 0,-25 0,0 0,-1 0,1 0,0 0,0 0,0 0,0 0,-1 0,1 0,0 0,0 0,0 0,-1 0,1 0,0 0,0 0,0 0,-1 0,1 0,0 0,0 0,0 0,-1 0,-24 25,25-25,0 0,0 0,0 0,-1 0,1 0,0 0,0 0,0 0,-1 0,1 0,0 0,25 0,-26 0,1 0,0 0,0 0,0 0,-1 0,26 0,0 0,-26 0,26 0,0 0,-1 0,-24 0,0 0,0 0,0 0,-1 0,1 0,0 0,0 0,0 0,-1 0,1 0,0 0,0 0,0 0</inkml:trace>
  <inkml:trace contextRef="#ctx0" brushRef="#br0" timeOffset="180419.962">12924 8483,'24'0,"1"0,0 0,0 0,0 0,-1 0,1 0,0 0,0 0,0 0,-1 0,1 0,0 0,25 0,-26 0,1 0,25 0,-25 0,-1 0,1 0,25 0,-25 0,24 0,-24 0,25 0,-25 0,24 0,1 0,-1 0,-24 0,25 0,-25 0,-1 0,1 0,0 0,0 0,0 0,-1 0,1 0,0 0,25 0,24 0,0 0,1 0,-26 0,1 0,-25 0,0 0,0 0,-1 0,1 0,0 0,0 0,0 0,-1 0,1 0,25-25,-1 25,26 0,-1 0,-49 0,0 0,0 0,-1 0,1 0,0 0,0 0,0 0,-1 0,1 0,0 0,25-24,-1 24,-24 0,0 0,0 0,-1 0,1 0,0 0,0 0,0 0,-1 0,26 0,-25 0,25 0,-1 0,-24 0,25 0,-1 0,-24 0,0 0,24 0,-24 0,0 0,0 0,0 0,-1 0,1 0,0 0,0 0,0 0,-1 0,1 24,0-24,0 0,0 0,-1 0,1 0,-25 25,25-25,0 0,0 0,-25 25,24-25,1 0,-25 25,25-25,0 0,0 0,-25 25,24-25,1 0,25 24,-25-24,0 0,-1 0,1 0,0 0,0 0,0 0,-1 0,1 0,0 0,25 0,-1 0,-24 0,0 0,24 0,-24 0,0 0,0 0,0 0,-1 0,1 0,25 0,-25 0,-1 0,1 0,0 0,0 0,0 0,-1 0,1 0,0 0,0 0,0 0,24 0,-24 0,0 25,0-25,0 25,-1-25,1 0,0 0,0 0,0 0,-1 25,1-25,0 25,0-25,0 0,-1 0,1 0,0 0,0 0,0 0,-1 0,-24 24,25-24,0 0,0 0,0 0,-1 0,1 0,0 0,0 0,0 0,-1 0,1 0,0 0,0 0,0 0,-1 0,1 0,0 0,25 0,-26 0,1 0,0 0,0 0,0 0,24 0,1 0,0 0,-1 0,-24 0,0 0,0 0,-1 0,1 0,0 0,25 0,-26 0,1 0,25 0,-1 0,-24 0,0 0,49 0,-49 0,25 0,-25 0,24 0,1 0,-1 0,1 0,0 0,-1 0,-24 0,50 0,-51 0,1 0,0 0,49 0,-49 0,0 0,25 0,-1 0,-24 0,0 0,24 0,-24 0,25 0,-1 0,-24 0,0 0,49 0,-49 0,0 0,0 0,0 0,-1 0,26 0,-25 0,0 0,-1 0,26 0,-25 0,25 0,-26 0,1 0,25 0,-25 0,-1 0,1 0,0 0,0 0,0 0,-1 0,1 0,0 0,0 0,0 0,-1 0,1 0,0 0,-25-24,25 24,-25-25,0 0,-25 25,0 0,0 0,-24-25,24 25,0 0,-24-25,24 25,0 0,0 0,0 0,1 0,-1 0,-25 0,25 0,-24 0,24 0,-25 0,25 0,1 0,-1 0,0 0,0 0,0 0,-24 0,-1 0,25 0,1 0,-1 0,-25 0,25 0,1 0,-26 0,0 0,26 0,-1 25,0-25,0 0,-24 0,-1 0,-24 25,24-25,25 25,0-25,1 0,-1 0,0 0,-99 25,25-25,-1 0,51 0,24 0,-25 0,26 0,-1 0,0 0,0 0,0 0,-24 0,24 0,-25 0,26 0,-1 0,-25 24,-24-24,-50 0,0 25,24-25,1 0,-50 25,50-25,25 0,24 0,-24 25,49-25,-25 0,1 25,-1-25,25 0,-24 0,24 0,0 0,0 0,1 0,48 0,1 0,0 0,0 0,0 0,-1 0,1 0,0 0,0 0,0 0,-1 0,1 0,0 0,0 0,0 0,-1 0,1 0,0 0,0 0,0 0,-1 0,1 0,25 0,-1 0,-24 0,25 0,24-25,-49 25,0 0,0 0,-1 0,1 0,0 0,0 0,0 0,-1 0,1 0,0 0,-25-25,0 0,-25 25,0 0,1-25,-1 25,0-24,0 24,-24 0,24 0,-25 0,-24-25,24 25,25-25,-24 25,-1 0,-24-25,49 25,0 0,0 0,-24 0,-1 0,25 0,1 0,-26 0,0 0,26 0,-26 0,0 0,1 0,-1 0,25 0,-24 0,-1 0,0 0,26 0,-26 0,25 0,-24 0,24 0,0 0,0 0,0 0,1 0,-1 0,0 0,0 0,0 0,1 0,48 0,1 0,0 0,0 0,-25 25,25-25,-1 0,-24 25,25-25,0 0,0 0,0 0,-1 0,1 0,0 25,0-25,-50 0,0 0,0-25,1 25,-26 0,25 0,0 0,1 0,-1 0,-25 0,-49-25,-25 25,-50 0,-24-25,-1 25,26-25,49 25,-50 0,75 0,49 0,-24 0,49 0,0 0,0 0,1 0,-1 0,0 0,-25 0,26 0,-26 0,25 0,-24 0,-1 0,0 0,26 0,-1 0,0 0,0 0,0 0,1 0,-1 0,0 0,0 0,0 0,-24 0,-26 0,26 0,24 0,0 0,-24 0,24 0,0 0,0 0,0 0,1 0,-1 0,0 0,0 0,-25 0,1 0,24-24,-25 24,1 0,-1 0,25 0,1 0,-26 0,25 0,0 0,1 0,-1 0,0 0,0 0,-24 0,-1 0,0 0,26 0,-26 0,25-25,0 25,1 0,-1 0,0 0,0 0,0 0,1 0,-1 0,0 0,0 0,-25 0,1 0,-50-25,24 25,1 0,24 0,25 0,-24 0,-1 0,25 0,1 0,-1 0,0 0,0 0,0 0,1 0,-1 0,-25 0,-49 0,49 0,-24 0,24 0,1 0,24 0,0 0,0 0,0 0,1 0,-1 0,0 0,0 0,0 0,1 0,-1 0,0 0,-25 0,-74 0,25 0,50 25,-26-25,50 0,1 25,-26-25,25 0,0 0,1 0,-1 0,0 0,0 0,0 0,25 24,-24-24,-26 0,-25 25,26-25,-1 0,1 0,24 0,0 25,0-25,0 0,1 0,-1 0,0 0,0 0,0 0,-24 0,24 0,0 0,0 0,1 0,-1 0,0 0,0 0,0 0,1 0,-1 0,0 0,0 0,0 0,1 0,-1 0,0 0,0 0,0 0,1 0,-1 0,0 0,0 0,0 0,-24 0,24 0,-25 0,25 0,1 0,-1 0,0 0,0 0,0 0,1 0,-1 0,0 0,0 0,0 0,1 0,-51 0,50 0,-24 0,24-25,-25 25,26 0,-1 0,0 0,0 0,0 0,1 0,-1 0,0 0,0 0,-24 0,-1 0,0 0,-24 0,24 0,1 0,24 0,0 0,-25 0,26 0,-1 0,0 0,0 0,0 0,-24 0,24 0,-25 0,26 0,-26 0,0 0,26 0,-1 0,0 0,0 0,0 0,1 0,-1 0,0 0,0 0,0 0,-24 0,-1 0,1 0,-1 0,0 0,-24 25,49-25,-25 25,26-25,-1 0,0 0,0 0,0 0,1 0,-1 0,0 0,0 0,0 0,1 0,-1 25,-50-25,1 24,0 1,24-25,0 25,26-25,-1 25,0-25,0 0,0 0,1 0,-1 25,0-25,0 0,0 0,0 0,1 0,-1 0,-25 24,1 1,24-25,-25 0,1 25,24 0,0-25,0 0,0 25,1-25,24 24,-25-24,0 0,0 0,0 0,-24 25,24-25,-25 0,1 25,-1-25,-24 0,49 25,0-25,0 0,1 0,-1 0,-25 0,0 25,1-25,-1 0,1 0,-26 0,26 0,-1 0,0 0,26 0,-1 0,0 0,0 0,0 0,1 0,-1 0,0 0,0 0,-24 0,-1 0,25 0,0 0,-24 0,24 0,0 0,-24 0,24 0,0 0,0 0,25-25,-25 25,1 0,-1 0,0 0,0 0,0 0,0 0,1 0,-1-25,0 25,0 0,0-25,1 25,24-25,-25 25,0 0,0 0,0 0,1 0,-1 0,0 0,0 0,0 0,1 0,-1 0,0 0,0 0,0 0,1 0,-1 0,0 0,0 0,0 0,1-24,-26 24,25 0,-24 0,24 0,0 0,-25 0,26 0,-1 0,0 0,0 0,0 0,-24 0,-1 0,0 0,1 0,-1 0,25 0,-24 0,24 0,0 0,0 0,1 0,-1 0,0 0,0 0,0 0,1 0,24-25,-25 25,0 0,25-25,0 0,0 0,0 1,25 24,0 0,-1 0,1 0,0 0,0 0,0 0,-1 0,1 0,25 0,24 0,-24 0,-1 0,1 0,-25 0,24 0,-24 0,0 24,0-24,0 0,0 0,-1 0,1 25,25-25,-25 0,24 0,-24 0,0 25,0-25,-1 0,1 0,0 0,0 0,0 0,-1 0,1 0,0 0,0 0,24 0,-24 0,0 0,25 0,-1 25,-24-25,0 0,24 0,-24 0,0 25,25-25,-26 0,26 0,0 0,-1 0,51 0,-1 0,50 0,-50 0,0 0,0 0,-24 0,-1 0,-24 0,24 0,-24 0,24 0,1 0,-26 0,26 0,-26 0,1 0,24 0,-24 0,24 0,-24 0,24 0,-24 0,-1 0,26 0,-50 0,-1 0,1 0,0 0,0 0,24 0,-24 0,0 0,0 0,25 0,-26 0,1 0,0 0,25 0,-26 0,1 0,0 0,0 0,0 0,-1 0,1 0,0 0,0 0,0 0,-1 0,1 0,0 0,0 0,0 0,-1 0,1 0,-25-25,25 25,0 0,-25-25,25 25,-25-25,24 25,-24-25,25 25,0-24,0 24,0 0,-25-25</inkml:trace>
  <inkml:trace contextRef="#ctx0" brushRef="#br0" timeOffset="182786.1373">2555 11633,'99'50,"50"-25,-50 0,26-1,-51 1,25 0,25 25,-25-26,50 1,-25 25,25-50,-25 0,0 25,0-1,25 1,-50 0,50 0,-50 24,-24-49,-1 25,25-25,-49 0,74 25,-50-25,1 0,-1 0,1 0,24 0,-50 0,26 0,-26 0,26 0,-26 0,1 0,49 0,-24 0,-1 0,1 0,24 25,0-25,50 25,-25-25</inkml:trace>
  <inkml:trace contextRef="#ctx0" brushRef="#br0" timeOffset="186992.3803">6326 12179,'99'0,"0"0,-25 0,26 0,-26 0,0 0,1 0,-1 0,-24 0,49 0,0 0,-24 0,24 0,-25 0,26-25,-26 25,0 0,26 0,-26 0,0 0,1 0,24 0,-24 0,-1 0,-24 0,24 0,-24 0,24 0,-24 0,-1 0,1 0,-1 0,1 0,0 0,-1 0,26 0,-26 0,1 0,24 0,-24 0,-1 0,26 0,-25 0,-1 0,1 0,-25 0,-1 0,26 0,-25 0,24 0,-24 0,0 0,25 0,-1 0,1 0,-25 0,24 0,1 0,-1 25,-24-25,25 0,-25 0,49 0,-49 25,24-25,1 25,0-25,24 0,-24 25,-1-25,1 0,-25 0,24 0,26 0,-1 0,-24 0,24 0,1 0,-26 0,26 0,-26 0,1 0,24 0,1 0,-26 24,26-24,24 0,-25 0,26 0,-1 0,25 0,-25 0,-25 0,1 0,24 0,-49 0,-1 0,-24 0,25 0,-1 0,-24 0,0 0,0 0,24 0,-24 0,25 0,-25 0,-1 0,1 0,25 0,-25 0,24 0,-24 0,25 0,-26 0,1 0,0 0,0 0,0 0,24 0,-24 0,25 0,-26 0,1 0,25 0,-25 0,-1 0,26 0,-25 0,0 0,0 0,24 0,-24 0,0 0,0 0,-1 0,1 0,0 0,0 0,0 0,-1 0,1 0,0 0,0 0,0 0,-1 0,1 0,50 0,-1-24,-49-1,0 25,-1 0,1 0,0 0,0 0,0 0,-1 0,1 0,0 0,-25-25,25 25,0 0</inkml:trace>
  <inkml:trace contextRef="#ctx0" brushRef="#br0" timeOffset="188726.141">17537 11658</inkml:trace>
  <inkml:trace contextRef="#ctx0" brushRef="#br0" timeOffset="191780.2105">14511 12080,'50'0,"49"-25,50 25,0-25,-1 0,26 1,-25-1,-25 0,0 25,-25-25,-24 25,-1-25,-24 25,-1-24,26 24,-26 0,26 0,-1 0,-49 0,24 0,-24 0,50 0,-26 0,1 0,-1 0,1 0,-25 0,25 0,-1 0,1 0,-25 0,-1 0,26 0,0 0,-26 0,1 0,25 0,-25 0,24 0,26-25,-26 25,26-25,-26 25,26-25,-1 25,-24 0,-1 0,26 0,-1 0,-24 0,24-25,1 25,-1 0,0 0,-24 0,24 0,-24 0,24 0,1-24,-1 24,-24 0,24 0,-24 0,-1 0,1-25,25 25,-26 0,1 0,24 0,-49 0,25 0,-26 0,26 0,-25 0,0 0,24 0,1 0,24 0,-24 0,-25-25,24 25,1-25,24 25,-49 0,0 0,0 0,-1-25,1 25,0 0,-25-24,25 24,0 0,24-25,-24 0,25 25,-1 0,-24-25,0 25,0 0,0-25,-1 1,1 24,25 0,-25-25,49 25,-49-25,24 25,-24 0,25 0,-1 0,-24 0,0-25,49 25,-24-25,-25 25,0 0,24 0,1 0,-25-24,0 24,49-25,-49 25,0 0,24 0,1 0,-25-25,-1 25,51 0,-50 0,-1 0,26 0,-25 0,24-25,-24 25,0 0,0 0,0 0,-1 0,26 0,-25 0,0 0,24 0,-24 0,0 0,0 0,24 0,-24 0,0 0,0 0,-1 0,1 0,25 0,-25 0,0 0,-1 0,1 0,0 0,25 0,-26 0,1 0,0 0,25 0,-26 0,1 0,0 0,0-25,0 25,-1-24,1 24,0 0,0 0,0 0,-1 0,1 0,-50 0,1 0,-1 0,25 24,-25-24,0 0,-24 25,24-25,25 25,-25-25,0 0,25 25,-25-25,1 25,-1-25,0 0,25 24,-25-24,0 0,1 0,-1 0,0 0,0 0,25 25,-25-25,1 0,-1 0,50 0</inkml:trace>
  <inkml:trace contextRef="#ctx0" brushRef="#br0" timeOffset="196907.3625">1861 13767,'49'0,"75"24,25 1,-50 25,50-25,-25-1,0 1,0 25,-25-25,1 24,49 1,-25-25,0 24,0-24,-25 0,25 24,-25-24,0 0,25 25,-24-50,24 25,49-1,-49 26,25-25,-50 0,50-1,-25 1,0 0,-25 0,50 0,-25-1,-25-24,25 0,-49 25,24 0,25 0,-49 0,24-25,0 24,-25-24,26 0,24 25,-50 0,25 0,-24-25,-26 25,1-25,24 0,-49 0,0 24,25-24,-1 25,1-25,-1 0,26 0,24 0,25 25,-50-25,26 0,-1 25,-25-25,25 0,-49 25,25-25,-1 24,0-24,1 0,24 25,0-25,25 0,-25 0,25 25,25-25,-50 25,26 0,-26-1,-25-24,-24 25,-1-25,26 0,-26 0,26 0,-1 25,1-25,-1 25,0-25,26 25,-1-25,25 24,0-24,-25 0,0 25,-24-25,-26 0,1 0,0 0,-1 25,-24-25,0 0,24 0,-24 0,25 25,-1-25,1 0,0 0,-1 0,1 0,0 0,-1 0,1 0,-25 0,24 0,-24 0,0 0,0 0,-1 0,1 0,0 0,0 0,0 0,24 0,1 0,-25 0,-1 0,26 0,0 0,-26 0,26 0,-25 0,24 0,-24 0,25 0,-1 0,1 0,0 0,-25 0,-1 0,1 0,0 0,0 0,0 0,-1 0,1 0,0 0,0 0,0 0,-1 0,1 0,0 0,0 0,0 0,-1 0,1 0,25 0,-25 0,24 0,1 0,24 0,-24 0,-25 0,-1 0,1 0,0 0,0 0,0 0,-1 0,1 0,25 0,-25 0,0 0,-1 0,1 0,0 0,0 0,0 0,-1 0,1 0,0 0,0 0,0 0,-1 0,1 0,0 0,0 0,0 0,-1 0,1 0,0 0,0 0,0 0,-1 0,1 0,0 0,0 0,0 0,-1 0,1 0,0 0,0 0,0 0,-1 0,1 0,0 0,0 0,0 0,-1 0,1 0,0 0,0 0,0 0,0 0,-1 0,1 0,0 0,0 0,74 0,-74-25,0 25,24 0,-24 0,0 0,0 0,-1 0,1 0,25 0,-1 0,-24 0,0 0,25 0,-1 0,-24 0,0 0,24 0,1 0,-25 0,24 0,-24 0,25 0,-25 0,24 0,-24 0,25 0,-1 0,-24 0,0 0,25 0,-1 0,-24 0,0 0,24 0,1 0,-25 0,0 0,24 0,1 0,-25 0,-1 0,26 0,-25 0,24 0,-24 0,0 0,0 0,24 0,-24 0,0 0,0 0,0 0,-1 0,26 0,-25 0,25 0,-26 0,1 0,0 0,0 0,24 0,-24 0,0 0,0 0,0 0,-1 0,1 0,-50 0,1 0,-1 0,0 0,0 0,0 0,1 0,24-25,-25 25,0 0,0 0,0 0,1 0,-1 0,0 0,0 0,0 0,0 0</inkml:trace>
  <inkml:trace contextRef="#ctx0" brushRef="#br0" timeOffset="200079.5872">17934 15056,'25'0,"25"0,-1-24,26-1,-26 0,1 25,-1-25,1 0,24 1,1 24,49-50,-99 25,49 0,-24 25,-26-24,26-1,0 25,-1 0,1-25,0 0,-1 0,26 25,-26-24,50-26,25 0,-24 26,24-26,-50-24,0 49,-24 25,0-25,-25 0,-1 25,1 0,0 0,0-25,0 25,-1 0,1-25,25 1,-1 24,1-25,24 0,-49 0,50 25,-26 0,1 0,-1 0,1 0,0 0,-26 0,1 0,50 0,-51 0,1 0,25 0,0-25,-26 25,1 0,25 0,-1 0,-24 0,25 0,-25 0,24 0,-24 0,25 0,-26 0,26 0,-25 0,0 0,-1 0,1 0,0 0,0 0,24 0,-24 0,0 0,25 0,-26 0,26 0,-25 0,0 0,-1 0,26 0,-25 0,24 0,-24 0,0 0,0 0,0 0,0 0,24 0,-24 0,0 0,0 0,-1 0,1 0,0 0,0 0,0 0,-1 0,1 0,0 0,0 0,0 0,-1 0,26 0,-25 0,24 0,1 0,-25 0,24 0,-24 0,0 0,0-24,0 24,-1 0,1 0,0 0,0 0,0 0,-1-25,1 25,0 0,0 0,0 0,0 0,-1 0,1 0,-50 0,1-25,-1 25,0 0,0 0,0 0,0 0,1 0,-1 0,0 0,25-25,25 25,0 0,-1-25,1 25,-25-24,25 24</inkml:trace>
  <inkml:trace contextRef="#ctx0" brushRef="#br0" timeOffset="204931.9943">1414 16942,'50'0,"24"0,1 24,24 1,-25 0,50 0,-49-25,24 25,25-25,25 49,24-24,-24 0,25 24,-75-49,-49 25,24 0,1 0,-26-25,1 0,-1 0,-24 25,25-25,-25 0,49 24,-24-24,24 25,0-25,26 0,-1 0,-25 25,26-25,-26 25,50-25,-50 0,26 25,-26-25,0 0,1 0,-1 24,-24-24,-1 25,26-25,-26 0,26 25,-1-25,26 0,24 25,-25-25,25 0,25 25,-25-25,99 25,-74-25,0 0,-75 24,25-24,-24 25,-26-25,1 0,-1 0,1 0,24 0,1 0,-26 0,26 0,24 0,-24 0,24 0,50 0,24 25,-24-25,-50 0,-24 25,-1-25,-24 25,-1-25,-24 0,0 0,0 0,24 0,-24 0,25 0,-25 0,-1 0,26 0,0 0,-26 0,1 0,25 0,-1 0,-24 0,25 0,-25 0,24 0,1 0,-25 0,-1 0,1 0,0 0,0 0,0 0,49 0,-49 0,24 0,-24 0,50-25,-51 25,26 0,-25 0,25 0,-26 0,1 0,0 0,0 0,0 0,-1 0,26-25,0 25,-1 0,1 0,-1-25,1 25,24 0,-24-25,-25 25,0 0,-1 0,1 0,25 0,-25 0,24 0,1 0,-25 0,24 0,-24 0,25 0,-25 0,-1 0,1 0,0 0,0 0,24-24,1 24,24 0,-49 0,0 0,0 0,0 0,-1 0,1 0,0 0,0 0,0 0,-1-25,1 25,25 0,-25-25,24 0,-24 25,0 0,0-25,-1 25,1 0,0 0,0 0,0 0,-1 0,1 0,0 0,0 0,0 0,0 0,-1 0,-24-25,25 25,0 0,0 0,0 0,24 0,1 0,-1 0,1 0,-25 0,49 0,-49 0,0 0,0 0,49 0,-49 0,0 0,24 0,1 0,-25 0,24 0,-24 0,0 0,24 0,1 0,-25 0,0 0,49 0,-49 0,0 0,0 0,49 0,-49 0,24 0,-24 0,0 0,0 0,24 0,-24 0,0 0,0 0,0 0,-1 0,26 0,-25 0,0-24,24 24,-24 0,25 0,-50-25,24 25,1 0,0 0,0 0,24 0,-49-25,25 25,0 0,0 0,0 0,-1 0,26 0,-25 0,0 0,0 0,-1 0,1 0,0 0,0 0,0 0,-1 0,1 0,0 0,0 0,0 0,-1 0,-48 0,-1 0,0 0,0 0</inkml:trace>
  <inkml:trace contextRef="#ctx0" brushRef="#br0" timeOffset="207558.9027">13742 17388,'50'0,"-1"0,-24 0,25 0,-25 0,49 0,-49 0,24 25,-24-25,25 0,-1 0,-24 0,0 0,0 0,24 0,-24 0,0 0,25 0,-26 0,26 0,0 0,-25 0,-1 0,26 0,-25 0,0 0,-1 0,1 0,0 0,25 0,24 0,-49 0,0 0,-1 0,26 0,0 0,-26 0,1 0,0 0,0 0,0 0,-1 0,1 0,0 0,49 25,-24-25,0 24,-1-24,1 0,-1 0,1 0,0 0,-25 0,24 25,-24-25,49 0,-49 0,50 25,-1-25,-24 25,24-25,0 0,1 0,-1 0,1 25,-26-25,26 0,-51 0,1 25,0-25,0 0,0 0,0 0,-1 0,51 0,-26 24,1-24,0 0,-26 0,26 0,-25 0,0 0,-1 0,1 0,0 0,0 0,0 0,24 25,1-25,-1 0,1 0,-25 0,0 0,-1 0,1 0,0 0,0 0,0 0,-1 0,1 0,0 0,0 0,0 0,0 0,-1 0,1 0,-25-25,25 25,-25-24,25 24,-25-25,25 25,-1 0,1 0,0 0,0 0,0 0,-25-25,24 25,1 0,-25-25,0 0,25 25,-25-25,25 25,-25-24,25 24,-25-25</inkml:trace>
  <inkml:trace contextRef="#ctx0" brushRef="#br0" timeOffset="210219.2207">18133 17413,'74'0,"25"0,25-25,-49 25,-1 0,0 0,-24-25,-25 25,24 0,1 0,0 0,24 0,1 0,-1 0,50-25,-50 25,26-24,-26 24,0 0,1 0,-1-25,1 25,-26 0,26 0,-1-25,1 25,-1-25,0 25,-24 0,24-25,1 25,-26 0,1 0,0 0,-1 0,-24 0,0 0,0 0,-1 0,1 0,0 0,0 0,24-24,51-26,-1 50,25-25,-74 0,-1 1,1 24,-25 0,-1 0,1 0,0 0,0 0,0 0,-1 0,1-25,25 0,-1 0,1 25,-25 0,0 0,-1 0,1 0,0 0,0 0,0 0,-1 0,1 0,25-25,-1 1,51-26,-51 25,26 0,-50 25,24 0,-24-24,25 24,-26 0,26 0,0 0,-26 0,1 0,50 0,-51-25,1 25,25 0,-1 0,-24 0,0 0,25 0,-1 0,-24 0,0 0,0 0,24 0,-24 0,0-25,0 25,0-25,24 25,-24 0,0 0,0 0,24 0,-24 0,25 0,-26 0,1 0,0 0,25 0,-26 0,1 0,0 0,0 0,0 0,-1 0,1 0,0 0,0 0,0 0,-1 0,1 0,0 0,0 0,0 0,-1 0,1 0,0 0,-50 0,0 0,25-25,-24 25,-1 0,0 0,0 0,0 0,50 0,0-24,0 24,0 0,-25-25,24 25,1-25,0 25,49 0,-49 0,0 0,25 0,-1 0,-24 0,0 0,25 0,-1 0,-24-25,25 25,-26 0,26 0,-25 0,24 0,-24 0,25 0,-1 0,1 0,-25 0,0 0,-1 0,26 0,-25 0,0 0,-1 0,1 0,0 0,25 0,-26 0,1 0,0 0,0 0,0 0,-1 0,26 0,-25 0,0 0,24 0,-24 0,0 0,0 0,0 0,-1 0</inkml:trace>
  <inkml:trace contextRef="#ctx0" brushRef="#br0" timeOffset="217893.8457">6995 6995,'0'25,"0"0,0-1,0 1,0 0,0 0,0 0,0-1,0 1,0 0,25 25,0-26,-25 1,0 25,25-25,-1-1,-24 26,0-25,25 0,-25-1,25 1,-25 0,0 0,25 0,-25-1,25 1,-25 0,0 0,25 0,-1-25,-24 24,25-24,0 0,0 0,0 0,-1 0,1-24,-25-1,0 0,25 25,0-25,-25 0,25 1,-25-1,0 0,24 25,-24-25,0 0,25 1,-25-1,25 25,-25-25,25-25,-25 26,0-26,0 25,0-24,0 24,0 0,0 0,0 0,0 1,0-1,0-25,0 25,0 1,0-1,0 0,0 0,-25 25,25-25,0 1,-25-1,25 0,-25 25,25-25,-24 25,24-25,-25 25,25-25,-25 25,25-24,-25 24,25-25,-25 25,1 0,-1 0,0 0,0 0,0 0,1 0,-1 0,0 0,0 0,0 0,0 0,1 0,-1 25,0-1,0 1,25 0,0 0,0 0,0 0,0-1,0 1,0 0,0 0,0 0,0-1,0 1,0 0,0 0,25-25</inkml:trace>
  <inkml:trace contextRef="#ctx0" brushRef="#br0" timeOffset="220739.017">8756 6449,'0'25,"0"0,0 0,0-1,-24 1,24 0,0 0,0 0,0-1,-25-24,25 25,-25-25,25 50,0-25,-25-25,25 49,0-24,-25-25,25 25,0 0,-24 0,-1-1,25 1,0 0,0 0,0 0,0-1,0 1,0 0,-25-25,25 25,0 0,-25-1,25 1,0 0,-25-25,25 25,0 0,0-1,0 1,0 0,0 0,0 0,0-1,-24-24,24 25,-25 0,25 0,0 0,-25-25,25 24,-25 1,0-25,25 25,0 0,0 0,0-1,0 1,0 0,0 0,0 0</inkml:trace>
  <inkml:trace contextRef="#ctx0" brushRef="#br0" timeOffset="223253.9743">7963 6648,'0'24,"24"-24,1 25,0-25,0 0,0 0,-1 0,1 0,0 0,0 0,0 0,0 0,-1 0,1 0,0 0,0-25,-25 1,25-1,-1 25,-24-25,0 0,0 0,0 1,0-1,0 0,-24 25,24-25,0 0,0 1,-25 24,25-25,-25 25,25-25,-25 25,25-25,-25 25,25-25,-24 25,24-24,-25 24,0 0,0 0,0 0,0 0,25 24,-24-24,24 25,-25 0,25 0,-25-25,25 25,-25-1,25 1,0 0,-25-25,25 25,0 0,0-1,0 1,0 0,0 0,0 0,0-1,0 1</inkml:trace>
  <inkml:trace contextRef="#ctx0" brushRef="#br0" timeOffset="226279.6009">8955 7268,'0'25,"0"-1,0 1,0 0,0 0,0 0,0-1,0 1,0 0,0 0,0 0,0-1,25-24,-1 0,1 0,0 0,0 0,-25-24,25 24,-25-25,0 0,24 25,-24-25,25 25,-25-25,0 1,25 24,-25-25,25 0,0 0,-1 0,1 1,0-1,-25 0,0 0,0 0,0 1,0-1,0 0,0 0,-25 25,25-25,-25 25,1 0,24-24,-25 24,25-25,-25 25,0 0,0 0,1 0,-1 0,0 0,0 0,0 0,1 0,-1 0,25 25,-25-25,25 24,0 1,0 0,0 0,0 0,0-1,0 1,0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1-05-17T12:52:08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20117 5060,'0'25,"0"0,0 0,0-1,-25-24,25 25,0 0,0 0,-25-25,25 25,0-1,-24-24,24 25,0 0,-25 0,25 24,0 1,-25 0,25 24,-25-49,25 49,-49-24,24 24,0 26,-25-51,25 26,1-51,-1 26,0 0,0-1,0 1,1 24,-26 1,25-26,0 1,1-25,-1 49,0-24,0-26,0 51,1 24,-1-49,0 24,-25-24,50-1,-24 1,-26-25,50 24,-25 1,0-25,25 0,0-1,-24 1,-1 0,25 0,-25 0,0 24,0 1,1-25,24-1,-25 1,0 50,0-51,0 1,25 25,-49-25,24-1,25 26,-25-25,0 0,25 24,-25-24,1 25,24-25,-25-1,0 1,0 25,0-1,25 1,-24 0,-26-26,50 26,-25 0,0-1,1-24,-1 49,0-49,0 25,0-1,25 1,-49 0,24-26,0 51,-24-50,49 24,-25 1,0 0,0-26,0 26,1 0,-1-1,0-24,25 49,-50-24,26-25,24 24,-25 1,-25 0,50-26,0 26,-25-25,1 0,-1 24,0-24,25 25,-25-1,-24-24,49 25,-25-26,0 1,0 25,0-50,25 50,-49-1,49-24,-25 0,0 24,0 1,0-25,1 0,-1-1,25 1,-25 50,0-51,0 26,1 0,-1-1,0-24,0 25,25-26,-25 1,25 0,-24-25,24 25,0 0,0-1,-25-24,25 25,0 0,-25-25,25 25,0 0,-25-25,25 24,-25 1,25 0,0 0,-24 0,24-1,-25 26,0-50,25 25,0 0,-25 0,25-1,0 1,-25-25,25 25,0 0,-24-25,24 25,-25-25,25 24,0 1,0 0,-25 25,0-26,25 26,-25-25,1 49,24-49,0 0,-25-25,25 25,0-1,-25 1,0-25,25 25,0 0,0 0</inkml:trace>
  <inkml:trace contextRef="#ctx0" brushRef="#br0" timeOffset="2906.562">16719 11609,'25'0,"-25"24,24-24,-24 25,25-25,0 0,-25 25,25-25,-25 25,25 0,-1-1,1 1,0-25,-25 25,25-25,-25 25,0 0,25-25,-1 0,-24 24,25-24,-25 25,25 0</inkml:trace>
  <inkml:trace contextRef="#ctx0" brushRef="#br0" timeOffset="4745.8221">16942 11658,'0'25,"-50"25,26-26,-1-24,25 25,-25-25,25 25,-25 0,0 0,1-1,-1-24,25 25,-25 0,0 0,0 0,0-25,1 0,48-25,-24 0,25 0,25 25</inkml:trace>
  <inkml:trace contextRef="#ctx0" brushRef="#br0" timeOffset="7740.4586">17612 9823,'24'0,"1"0,0 24,0-24,0 25,0-25,-1 25,1 0,-25 0,25-25,0 0,-25 24,25-24,-25 25,24-25</inkml:trace>
  <inkml:trace contextRef="#ctx0" brushRef="#br0" timeOffset="9579.2736">17959 9699,'-25'24,"25"1,-25-25,25 25,-24-25,24 25,-25-25,0 25,25-1,-25-24,25 25,-25-25,25 25,-24-25,-1 25,25 0,-25-25,25 24,-25-24,25 25,-25-25,25 25,0 0,-25-25</inkml:trace>
  <inkml:trace contextRef="#ctx0" brushRef="#br0" timeOffset="11516.3415">18405 8161,'50'25,"-25"24,24-49,-24 25,0 0,0 0,0-25,-25 24,24-24,1 0,0 25,0-25,-25 25,25-25,-25 25,24-25,-24 25,25-25,-25 24,25-24,0 0,0 0,0 0</inkml:trace>
  <inkml:trace contextRef="#ctx0" brushRef="#br0" timeOffset="13204.2539">18827 8161,'0'25,"-25"-1,0-24,25 25,-24-25,24 25,-25-25,25 25,0 0,-25-1,0-24,25 50,-25-50,25 25,-24-25,24 25,-25-25,0 24,0-24,25 25,0 0,-25-25,25 25,-24-25,-1 0,25 25,-25-25,25 24,-25-24,0 0</inkml:trace>
  <inkml:trace contextRef="#ctx0" brushRef="#br0" timeOffset="15883.5958">19174 6648,'25'0,"-25"24,25-24,-25 25,25-25,-25 25,25 0,-1-25,1 25,0-1,-25 1,25-25,0 25,-1-25,-24 25,25-25,-25 25,25-25,0 0,-25 25,25-25,-1 24,1-24,-25 25,25-25,0 25,-25 0,25-25,-25 25,24-25,-24 24,25-24</inkml:trace>
  <inkml:trace contextRef="#ctx0" brushRef="#br0" timeOffset="17346.7535">19546 6747,'-24'25,"-1"-1,0 1,0 0,0 0,1 0,-1-25,25 25,-25-25,0 24,0 1,25 0,-24-25,-1 25,0-25,25 25,-25-25,0 0,25 24,-24-24,24 25,-25-25,25 25,-25-25,0 0,25-50,50 26</inkml:trace>
  <inkml:trace contextRef="#ctx0" brushRef="#br0" timeOffset="19713.1949">19869 5135,'25'0,"-25"24,25-24,-1 25,1-25,-25 25,25-25,0 25,-25 0,25-25,-25 24,24-24,-24 25,25-25,0 0,0 25,-25 0,25-25,-1 25,1-25,0 0,-25 24,25-24,0 0,-1 0</inkml:trace>
  <inkml:trace contextRef="#ctx0" brushRef="#br0" timeOffset="21983.0968">20191 5234,'-24'0,"-1"25,25-1,-25-24,25 25,-25-25,25 25,-25-25,1 0,24 25,-25 0,25-1,-25-24,25 25,0 0,0 0,-25-25,0 0,25 25</inkml:trace>
  <inkml:trace contextRef="#ctx0" brushRef="#br0" timeOffset="38256.435">16198 11881,'0'-24,"0"-1,0 0,0 0,0 0,0 1,0-1,0 0,0-25,0 26,0-26,0 25,0-24,0 24,25 0,-25 0,0 0,0 1,24-1,-24 0,0 0,25 25,-25-25,0 1,0-1,25 0,-25 0,0 0,25 25,-25-25,25 25,-25-24,0-1,24 0,1 0,0 25,-25-25,0 1,25 24,-25-25,25 25,-1 0,-24-25,25 25,0 0,0-25,-25 0,25 25,-1 0,1 0,0 0,0 0,0 0,0 0,-1 0,1 0,0 0,0 0,0 25,-1 0,-24 0,0 0,0-1,0 1,0 0,0 0,0 0,0-1,0 1,0 0,0 0,0 0,-24 0</inkml:trace>
  <inkml:trace contextRef="#ctx0" brushRef="#br0" timeOffset="40684.5424">16570 10517,'0'-49,"0"24,0-25,25 25,-1-24,-24 24,25 25,-25-50,25 26,0-1,0 0,0 0,-1 0,1 1,0-1,-25 0,25 25,0-25,-1 0,-24 0,25 25,0-24,0 24,0 0,-25-25,24 25,-24-25,25 25,25 0,-50-25,25 25,-1 0,1-25,0 25,0 0,-25-24,25 24,-1 0,1 0,0 0,0 0,0 0,-1 0,1 0,-25 24,25-24,-25 25,25-25,0 0,-25 25,0 0,0 0,0-1,0 1,0 0,0 0,0 0,0 0</inkml:trace>
  <inkml:trace contextRef="#ctx0" brushRef="#br0" timeOffset="42834.8089">17240 9376,'0'-25,"0"1,24-1,1 0,0 25,0-25,0 0,-1 25,1 0,-25-24,25 24,-25-25,25 25,-25-25,25 25,-1 0,-24-25,25 25,0 0,0 0,0 0,-1 0,1 0,0 0,0 0,0 0,0 0,-25 25,24-25,1 25,-25 0,0-1</inkml:trace>
  <inkml:trace contextRef="#ctx0" brushRef="#br0" timeOffset="46860.25">14834 5953,'49'0,"-24"25,49 0,-24-25,-25 0,0 25,24-1,-24-24,25 25,-1 0,1-25,-1 25,1 0,24-1,-24 1,0 0,24 0,-24-25,-1 49,51-24,-51-25,1 25,-1 25,1-50,-25 24,0 1,-1-25,26 25,0 0,-1 0,26-1,24 51,-25-75,1 49,24 1,0-25,-49 0,24 24,1-49,24 50,-50-25,26 0,-26-1,26 26,-1-50,-24 50,24-26,1 1,-26 25,51-25,-51-1,1 1,24 0,1 0,-1 0,0 24,1-49,-1 50,1-25,-1-1,0-24,-49 25,0 0,49-25,-49 25,0 0,25-1,-26-24,1 0,25 25,-25 0,0-25,49 25,-49 0,0-25,24 24,1 1,-25 0,24 0,26 0,-51-25,26 49,0-24,-26-25,1 50,25-50,-25 24,24 1,-24-25,0 25,0 0,-1-25,1 25,0-25,0 25,0-1,-1 1,51 0,-50-25,24 50,1-50,-25 24,0 26,24-50,-24 25,0-25,0 25,-25-1,24-24,1 25,0-25,-25 25,25-25,0 0,-25 25,24-25,-24 25,25-25,-25 24,25-24,0 0,0 0</inkml:trace>
  <inkml:trace contextRef="#ctx0" brushRef="#br0" timeOffset="49241.3885">20340 8086,'0'25,"0"0,0 0,0 0,0-1,0 1,0 0,0 0,0 0,0-1,0 1,0 0,25-25,-25 25,0 0,25-1,-25 1,0 0,0 0,0 0,0-1,0 1,0 0,0 0,-25-25,0 0,0 0,1 0,-1 0,0 0,0 0,0 0,1 0,-1 0,0 0,0 0,0 0,1 0,-1 0,25 25,-25-25</inkml:trace>
  <inkml:trace contextRef="#ctx0" brushRef="#br0" timeOffset="52548.4926">17091 9451,'25'0,"-1"0,-24-25,25 25,-25-25,25 25,0-25,0 25,-1 0,1-25,0 25,0 0,-25-24,25 24,-1-25,-24 0,25 25,0 0,0-25,0 25,-1 0,1 0,-25-25,25 25,0 0,0 0,-1 0,1 0,0 0,0 0,0 0,0 0,-1 0,1 0,-25 25,0 0,0 0,0 0,0-1,0 1,-25-25,25 25,-24 0,-1-25,25 25,-25-25,25 24,-25-24,25 25,-25-25,0 0,1 0,-1 0</inkml:trace>
  <inkml:trace contextRef="#ctx0" brushRef="#br0" timeOffset="54714.5492">17339 8285,'0'-25,"25"25,-1 0,1 0,0 0,-25-25,25 25,24 0,-24-25,25 1,-25 24,24 0,-24 0,0 0,0 0,0 0,-1 0,1 0,0 0,0 0,0 0,-1 0,1 0,0 24,0-24,0 0,-25 25,24-25,1 0,-25 25,25-25,-25 25,25 0,-25-1,0 1,0 0,0 0,0 0,0-1,0 1,-25 0,25 0,-25-25,25 25,-25-25,25 24,-24-24,24 25,-25-25,0 0,0 0,25-25</inkml:trace>
  <inkml:trace contextRef="#ctx0" brushRef="#br0" timeOffset="57377.9395">18033 7466,'0'-49,"25"24,0 0,0 0,-25 0,25 25,-1-24,1-1,0 0,-25 0,25 25,24-25,-24 25,0-24,-25-1,25 25,0 0,-1 0,-24-25,25 25,0 0,-25-25,25 25,-25-25,25 25,-1 0,1-24,0 24,0 0,0 0,-1 0,1 0,0 0,0 0,0 0,-1 0,-24 24,0 1,0 0,0 0,0 0,0-1,0 1,0 0,0 0,-24 0,-1-1,0-24,25 25,-25-25,25 25,-25-25</inkml:trace>
  <inkml:trace contextRef="#ctx0" brushRef="#br0" timeOffset="59226.4536">18777 6152,'25'-25,"0"25,0 0,0-25,0 25,-1-25,-24 0,25 25,0 0,0 0,24 0,-24 0,0 0,0 0,0 0,-1 0,1 0,-25 25,25-25,0 25,0-25,-25 25,24-25,-24 25,0-1,0 1,0 0,0 0,0 0,0-1,0 1,-24-25,24 25,-25-25,25 25,-25 0,0-1,25 1,-25-25,1 0</inkml:trace>
  <inkml:trace contextRef="#ctx0" brushRef="#br0" timeOffset="61803.452">19125 5209,'25'-25,"24"-24,26-1,-26 0,-24 1,25 49,-50-25,24 25,-24-25,25 25,0-25,0 25,-25-24,25 24,-25-25,24 25,1 0,0 0,0 0,0 0,-1 0,1 0,0 0,0 0,0 0,-25 25,0-1,0 1,0 0,0 0,-25-25,0 25,25-1,-25-24,0 25,1 0,24 0,-25-25,25 25,-25-25</inkml:trace>
  <inkml:trace contextRef="#ctx0" brushRef="#br0" timeOffset="65018.1315">17091 12427,'49'0,"51"-49,-26 49,-24-25,-26 0,26 25,-25 0,0-25,-1 0,-24 1,0-1,0 0,0 0,0 0,0 0,0 1,0-1,0 0,-24 25,24-25,-25 0,25 1,0-1,-25 25,25-25,0 0,-25 25,25-25,-25 1,25-1,-24 0,24 0,-25 25,25-25,-25 25,25-24,-25 24,25-25,-25 25,1 0,-1 0,0 0,0 0</inkml:trace>
  <inkml:trace contextRef="#ctx0" brushRef="#br0" timeOffset="68618.1161">17711 11261,'0'-24,"0"-1,0 0,0 0,25 25,-25-25,0 0,25 25,-25-24,0-1,0 0,0 0,0 0,0 1,0-1,0 0,0 0,24 25,-24-25,25 1,-25-1,0 0,25 25,-25-25,0 0,0 1,0-1,0 0,0 0,-25 25,0 0,1 0,-1 0,0 0,0 0,0 0,0 0,1 0,-1 0,0 0,0 0,0 0,25 25,-24-25,-1 25,25 0,-25-25,25 24,-25-24,25 25,-25-25,1 0,24 25,0 0,0 0,0-1,0 1,0 0,0 0,0 0,0-1,0 1</inkml:trace>
  <inkml:trace contextRef="#ctx0" brushRef="#br0" timeOffset="71041.3417">18306 9798,'0'-25,"25"25,0 0,0-25,-1 0,1 25,0 0,-25-24,25 24,0 0,-1-25,1 25,-25-25,25 25,-25-25,25 25,-25-25,25 25,-25-24,24 24,-24-25,25 25,0-25,-25 0,0 0,25 25,-25-24,25 24,-25-25,24 25,-24-25,0 0,25 0,-25 1,0-1,0 0,0 0,0 0,0 1,0-1,0 0,0 0,-25 0,1 1,-1 24,25-25,-25 25,25-25,-25 25,25-25,-25 25,1 0,-1 0,0 0,0 0,25 25,-25-25,1 25,-1-25,25 25,-25-25,25 24</inkml:trace>
  <inkml:trace contextRef="#ctx0" brushRef="#br0" timeOffset="73796.8988">19150 8334,'24'0,"26"-24,24-1,-49 0,25 0,-25 0,24 25,-49-24,25 24,0 0,-25-25,25 25,-1-25,1 25,0-25,0 0,-25 1,25 24,-25-25,0 0,24 25,-24-25,25 0,-25 0,25 1,-25-1,0 0,0 0,0 0,0 1,0-1,0 0,0 0,0 0,0 1,-25 24,25-25,-25 0,25 0,0 0,-24 25,24-24,-25 24,25-25,-25 25,25-25,-25 25,0 0,1 0,-1 0,0 0,25 25,-25-25,25 25,-25-25,25 24,-24 1,-1-25,25 25,-25-25,25 25,0 0,0-1</inkml:trace>
  <inkml:trace contextRef="#ctx0" brushRef="#br0" timeOffset="76475.8141">19968 6945,'0'-24,"25"-1,0 25,-25-25,25 25,-25-25,0 0,24 25,-24-25,0 1,25 24,0 0,-25-25,0 0,25 0,-25 0,0 1,0-1,0 0,0 0,0 0,0 1,0-1,-25 25,0 0,25-25,-25 25,1 0,-1 0,0 0,0 0,0 0,1 0,-1 25,25 0,-25-25,25 24,-25 1,25 0,-25-25,0 25,25 0,0-1</inkml:trace>
  <inkml:trace contextRef="#ctx0" brushRef="#br0" timeOffset="78996.9314">20241 5953,'0'-25,"25"25,-25-24,25-1,-25 0,24 25,-24-25,0 0,0 0,25 25,-25-24,0-1,0 0,0 0,0 0,0 1,0-1,0 0,0 0,0 0,0 1,0-1,0 0,-25 25,1-25,-1 25,0 0,0 0,0 0,1 0,24 25,-25-25,25 25,0 0,-25-25,25 24,-25 1,25 0,-25 0,1-25,24 25,-25-25,25 24,-25-24,25 25,0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1-05-17T13:16:06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 12353,'25'0,"0"0,0 0,0 0,-1 0,1 0,0 0,0 0,0 0,-1 0,1 0,0 0,0 0,0 0,-1 0,1 0,0 0,0 0,0 0,0 0,-1 0,1 0,0 0,0 0,0 0,-1 0,1 0,0 0,0 0,0 0,-1 0,1 0,0 0,0 0,0 0,-1 0,1 0,0 0,0 0,0 0,-1 0,1 0,0 0,0 0,0 0,-1 0,1 0,0 0,0 0,0 0,-1 0,1 0,0 0,0 0,0 0,-1 0,1 0,-25 25,0-1,0 1,0 0,0 0,0 0,0-1,0 1,0 0,-25-25,25 25,-24-25,-1 25,25-1,-25-24,25 25,0 0,-25-25,25 25,0 0,-25-25,25 24,-24-24,24 25,-25-25,25 25,0 0,0 0,-25-1,25 1,-25 0,0-25,25 25,0 0,-24-25,24 24,0 1,-25-25,25 25,0 0,-25-25,25 25,0-1,-25-24,25-24,25 24,-25-25,0 0,25 25,-25-25,25 25,-25-25,0 1,24 24,1-25,-25 0,25 25,-25-25,0 0,25 1,-25-1,0 0,0 0,25 25,-25-25,24 25,-24-24,0-1,0 0,0 0,0 0</inkml:trace>
  <inkml:trace contextRef="#ctx0" brushRef="#br0" timeOffset="435.3175">1637 12650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com Único Canto Aparado e Arredondado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ângulo retângulo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orma liv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a liv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2711026-7DD8-4C46-9709-A7D707D29E08}" type="datetimeFigureOut">
              <a:rPr lang="pt-BR" smtClean="0"/>
              <a:t>09/07/2023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a liv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a liv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4.emf"/><Relationship Id="rId4" Type="http://schemas.openxmlformats.org/officeDocument/2006/relationships/customXml" Target="../ink/ink2.xml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79712" y="234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26359"/>
              </p:ext>
            </p:extLst>
          </p:nvPr>
        </p:nvGraphicFramePr>
        <p:xfrm>
          <a:off x="460464" y="116632"/>
          <a:ext cx="7920880" cy="85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511"/>
                <a:gridCol w="6732369"/>
              </a:tblGrid>
              <a:tr h="858520">
                <a:tc>
                  <a:txBody>
                    <a:bodyPr/>
                    <a:lstStyle/>
                    <a:p>
                      <a:pPr marR="179705" algn="just">
                        <a:spcAft>
                          <a:spcPts val="0"/>
                        </a:spcAft>
                      </a:pPr>
                      <a:endParaRPr lang="pt-B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</a:rPr>
                        <a:t>UNIVERSIDADE FEDERAL DE SERGIPE – UFS</a:t>
                      </a:r>
                      <a:endParaRPr lang="pt-BR" sz="2000" b="1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</a:rPr>
                        <a:t>CENTRO DE CIÊNCIAS AGRÁRIAS APLICADAS - CCAA</a:t>
                      </a:r>
                      <a:endParaRPr lang="pt-BR" sz="2000" b="1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</a:rPr>
                        <a:t>DEPARTAMENTO DE ENGENHARIA AGRONÔMICA - DEA</a:t>
                      </a:r>
                      <a:endParaRPr lang="pt-BR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5085" marR="45085" marT="0" marB="0"/>
                </a:tc>
              </a:tr>
            </a:tbl>
          </a:graphicData>
        </a:graphic>
      </p:graphicFrame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936104" cy="7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60908" y="1340768"/>
            <a:ext cx="759066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Disciplina: Manejo e Conservação da água e do Solo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323403" y="1988840"/>
            <a:ext cx="42473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/>
              <a:t>Controle </a:t>
            </a:r>
            <a:r>
              <a:rPr lang="pt-BR" sz="2400" b="1" dirty="0" smtClean="0"/>
              <a:t> de  Erosão Hídrica</a:t>
            </a:r>
            <a:endParaRPr lang="pt-BR" sz="2400" b="1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18" y="2533546"/>
            <a:ext cx="6436848" cy="362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4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6971"/>
            <a:ext cx="8116187" cy="70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26" y="1412776"/>
            <a:ext cx="6045869" cy="5027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Tinta 1"/>
              <p14:cNvContentPartPr/>
              <p14:nvPr/>
            </p14:nvContentPartPr>
            <p14:xfrm>
              <a:off x="5340240" y="1750320"/>
              <a:ext cx="2009520" cy="2723760"/>
            </p14:xfrm>
          </p:contentPart>
        </mc:Choice>
        <mc:Fallback xmlns="">
          <p:pic>
            <p:nvPicPr>
              <p:cNvPr id="2" name="Tinta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0880" y="1740960"/>
                <a:ext cx="2028240" cy="27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60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0" y="980728"/>
            <a:ext cx="8411854" cy="569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1" y="116632"/>
            <a:ext cx="8411854" cy="70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92644"/>
            <a:ext cx="7560840" cy="61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315325" cy="374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05064"/>
            <a:ext cx="4876800" cy="262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Tinta 1"/>
              <p14:cNvContentPartPr/>
              <p14:nvPr/>
            </p14:nvContentPartPr>
            <p14:xfrm>
              <a:off x="133920" y="4447080"/>
              <a:ext cx="509400" cy="285840"/>
            </p14:xfrm>
          </p:contentPart>
        </mc:Choice>
        <mc:Fallback xmlns="">
          <p:pic>
            <p:nvPicPr>
              <p:cNvPr id="2" name="Tinta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560" y="4437720"/>
                <a:ext cx="52812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1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3230"/>
            <a:ext cx="8352928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8352928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887044"/>
            <a:ext cx="8352928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79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7423"/>
            <a:ext cx="7992888" cy="359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526"/>
            <a:ext cx="3607129" cy="2482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 descr="Terraceamento. Características da técnica do Terraceamen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28858"/>
            <a:ext cx="4641476" cy="29314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847636" y="6420395"/>
            <a:ext cx="245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Terraços em patamar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5568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903288"/>
            <a:ext cx="8296275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8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33100"/>
            <a:ext cx="6858503" cy="244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74007"/>
            <a:ext cx="3752056" cy="228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75931" y="188926"/>
            <a:ext cx="7792133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</a:rPr>
              <a:t>Como calcular  Espaçamento entre terraços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859908" y="908720"/>
            <a:ext cx="5424177" cy="707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dirty="0" smtClean="0"/>
              <a:t>1. Calcular a declividade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2080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77990"/>
            <a:ext cx="5000029" cy="292578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6" y="596599"/>
            <a:ext cx="5615416" cy="28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213375" y="73379"/>
            <a:ext cx="3167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u="sng" dirty="0" smtClean="0"/>
              <a:t>EQUIPAMENTOS </a:t>
            </a:r>
            <a:endParaRPr lang="pt-BR" sz="2800" b="1" u="sng" dirty="0"/>
          </a:p>
        </p:txBody>
      </p:sp>
      <p:sp>
        <p:nvSpPr>
          <p:cNvPr id="3" name="CaixaDeTexto 2"/>
          <p:cNvSpPr txBox="1"/>
          <p:nvPr/>
        </p:nvSpPr>
        <p:spPr>
          <a:xfrm>
            <a:off x="251520" y="4293096"/>
            <a:ext cx="3394775" cy="954107"/>
          </a:xfrm>
          <a:prstGeom prst="rect">
            <a:avLst/>
          </a:prstGeom>
          <a:solidFill>
            <a:schemeClr val="tx2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800" u="sng" dirty="0" err="1" smtClean="0">
                <a:solidFill>
                  <a:schemeClr val="bg1"/>
                </a:solidFill>
              </a:rPr>
              <a:t>Nivel</a:t>
            </a:r>
            <a:r>
              <a:rPr lang="pt-BR" sz="2800" u="sng" dirty="0" smtClean="0">
                <a:solidFill>
                  <a:schemeClr val="bg1"/>
                </a:solidFill>
              </a:rPr>
              <a:t> de Borracha ou</a:t>
            </a:r>
          </a:p>
          <a:p>
            <a:pPr algn="ctr"/>
            <a:r>
              <a:rPr lang="pt-BR" sz="2800" u="sng" dirty="0" smtClean="0">
                <a:solidFill>
                  <a:schemeClr val="bg1"/>
                </a:solidFill>
              </a:rPr>
              <a:t> </a:t>
            </a:r>
            <a:r>
              <a:rPr lang="pt-BR" sz="2800" u="sng" dirty="0" err="1" smtClean="0">
                <a:solidFill>
                  <a:schemeClr val="bg1"/>
                </a:solidFill>
              </a:rPr>
              <a:t>Nivel</a:t>
            </a:r>
            <a:r>
              <a:rPr lang="pt-BR" sz="2800" u="sng" dirty="0" smtClean="0">
                <a:solidFill>
                  <a:schemeClr val="bg1"/>
                </a:solidFill>
              </a:rPr>
              <a:t> de Mangueira</a:t>
            </a:r>
            <a:endParaRPr lang="pt-BR" sz="28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12869"/>
            <a:ext cx="8405380" cy="226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40555"/>
            <a:ext cx="8405380" cy="310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898177" y="203248"/>
            <a:ext cx="3400098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PÉ-DE GALINHA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9" y="1340768"/>
            <a:ext cx="3843247" cy="249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40768"/>
            <a:ext cx="3847728" cy="249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81" y="4011983"/>
            <a:ext cx="3760126" cy="250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240873"/>
            <a:ext cx="92207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 smtClean="0">
                <a:latin typeface="Arial" pitchFamily="34" charset="0"/>
                <a:cs typeface="Arial" pitchFamily="34" charset="0"/>
              </a:rPr>
              <a:t>Erosão</a:t>
            </a:r>
            <a:r>
              <a:rPr lang="pt-BR" sz="4000" b="1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pt-BR" sz="2000" b="1" dirty="0" smtClean="0">
                <a:latin typeface="Arial" pitchFamily="34" charset="0"/>
                <a:cs typeface="Arial" pitchFamily="34" charset="0"/>
              </a:rPr>
              <a:t>DESAGREGAÇÃO – TRANSPORTE - DEPOSIÇÃO </a:t>
            </a: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47" y="4109665"/>
            <a:ext cx="3828620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6943"/>
            <a:ext cx="5016842" cy="359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66" y="2885597"/>
            <a:ext cx="5252991" cy="37837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300103" y="1052736"/>
            <a:ext cx="3765070" cy="83099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NIVEL ÓTICO OU </a:t>
            </a:r>
          </a:p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NIVEL DE ENGENHEIRO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71600" y="260648"/>
            <a:ext cx="7363170" cy="58477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</a:rPr>
              <a:t>2. Cálculo de espaçamento entre terraços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51771" y="1124744"/>
            <a:ext cx="20273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Métodos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3600" dirty="0" err="1" smtClean="0"/>
              <a:t>Bentley</a:t>
            </a:r>
            <a:endParaRPr lang="pt-BR" sz="3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sz="3600" dirty="0" smtClean="0"/>
              <a:t>IAC</a:t>
            </a:r>
            <a:endParaRPr lang="pt-BR" sz="3600" dirty="0"/>
          </a:p>
        </p:txBody>
      </p:sp>
      <p:sp>
        <p:nvSpPr>
          <p:cNvPr id="4" name="AutoShape 2" descr="Aula 8 [Modo de Compatibilidade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55511"/>
            <a:ext cx="6412879" cy="408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4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9270"/>
            <a:ext cx="7976336" cy="568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0" y="6381328"/>
            <a:ext cx="595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D=9%, </a:t>
            </a:r>
            <a:r>
              <a:rPr lang="pt-BR" dirty="0" err="1" smtClean="0"/>
              <a:t>Argissolo</a:t>
            </a:r>
            <a:r>
              <a:rPr lang="pt-BR" dirty="0" smtClean="0"/>
              <a:t> de textura média, Milho, terraço em </a:t>
            </a:r>
            <a:r>
              <a:rPr lang="pt-BR" dirty="0" err="1" smtClean="0"/>
              <a:t>nivel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6063810" y="6381328"/>
            <a:ext cx="18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n>
                  <a:solidFill>
                    <a:schemeClr val="bg1"/>
                  </a:solidFill>
                </a:ln>
              </a:rPr>
              <a:t>D= (EV/EH)*100</a:t>
            </a:r>
            <a:endParaRPr lang="pt-BR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819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230805" cy="544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74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7632847" cy="602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15616" y="3717032"/>
            <a:ext cx="2728633" cy="954107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Ponto mais alto </a:t>
            </a:r>
          </a:p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do terreno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 flipH="1" flipV="1">
            <a:off x="1178783" y="1988840"/>
            <a:ext cx="288032" cy="172819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764704"/>
            <a:ext cx="3149423" cy="307591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268300" cy="432048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51520" y="5270761"/>
            <a:ext cx="319100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Usando  o </a:t>
            </a:r>
            <a:r>
              <a:rPr lang="pt-BR" sz="2400" b="1" dirty="0" err="1" smtClean="0"/>
              <a:t>nivel</a:t>
            </a:r>
            <a:r>
              <a:rPr lang="pt-BR" sz="2400" b="1" dirty="0" smtClean="0"/>
              <a:t> ótico</a:t>
            </a:r>
            <a:endParaRPr lang="pt-BR" sz="2400" b="1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20" y="3717032"/>
            <a:ext cx="4683998" cy="300716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8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78962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31" y="4581128"/>
            <a:ext cx="76390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88194" y="4180438"/>
            <a:ext cx="743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</a:rPr>
              <a:t>Solo </a:t>
            </a:r>
            <a:r>
              <a:rPr lang="pt-BR" b="1" dirty="0" err="1" smtClean="0">
                <a:solidFill>
                  <a:srgbClr val="FFFF00"/>
                </a:solidFill>
              </a:rPr>
              <a:t>Argissolo</a:t>
            </a:r>
            <a:r>
              <a:rPr lang="pt-BR" b="1" dirty="0" smtClean="0">
                <a:solidFill>
                  <a:srgbClr val="FFFF00"/>
                </a:solidFill>
              </a:rPr>
              <a:t> </a:t>
            </a:r>
            <a:r>
              <a:rPr lang="pt-BR" b="1" dirty="0" err="1" smtClean="0">
                <a:solidFill>
                  <a:srgbClr val="FFFF00"/>
                </a:solidFill>
              </a:rPr>
              <a:t>Textur</a:t>
            </a:r>
            <a:r>
              <a:rPr lang="pt-BR" b="1" dirty="0" smtClean="0">
                <a:solidFill>
                  <a:srgbClr val="FFFF00"/>
                </a:solidFill>
              </a:rPr>
              <a:t> a  média, D=11%, citros, Preparo convencional</a:t>
            </a:r>
            <a:endParaRPr lang="pt-BR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014413"/>
            <a:ext cx="824865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21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67" y="692696"/>
            <a:ext cx="8484014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88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6903123" cy="511256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373216"/>
            <a:ext cx="4057650" cy="133350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3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5282" y="703869"/>
            <a:ext cx="788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PRÁTICAS MECÂNICAS DE CONTROLE </a:t>
            </a:r>
            <a:r>
              <a:rPr lang="pt-BR" sz="2400" b="1" dirty="0"/>
              <a:t> </a:t>
            </a:r>
            <a:r>
              <a:rPr lang="pt-BR" sz="2400" b="1" dirty="0" smtClean="0"/>
              <a:t>DA EROSÃO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010007" y="6272607"/>
            <a:ext cx="18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Terraceamento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539552" y="4972526"/>
            <a:ext cx="290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Plantio em curva de </a:t>
            </a:r>
            <a:r>
              <a:rPr lang="pt-BR" b="1" dirty="0" err="1" smtClean="0"/>
              <a:t>nivel</a:t>
            </a:r>
            <a:endParaRPr lang="pt-BR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28" y="1484784"/>
            <a:ext cx="4361677" cy="477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87314"/>
            <a:ext cx="5672012" cy="230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2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838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3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87648"/>
            <a:ext cx="4248472" cy="283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05064"/>
            <a:ext cx="4475163" cy="233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050" y="1145319"/>
            <a:ext cx="3899652" cy="285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78665" y="1155012"/>
            <a:ext cx="47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LOCAÇÃO E CONSTRUÇÃO DE TERRAÇOS</a:t>
            </a:r>
            <a:endParaRPr lang="pt-BR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12936"/>
            <a:ext cx="28098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1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39"/>
            <a:ext cx="4356720" cy="32232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132856"/>
            <a:ext cx="6024339" cy="44828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7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82" y="476672"/>
            <a:ext cx="8373721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8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6934200" cy="557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21189" y="116632"/>
            <a:ext cx="663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/>
              <a:t>ESTRUTURAS ASSOCIADA AOS TERRAÇOS EM GRADIENTE</a:t>
            </a:r>
          </a:p>
          <a:p>
            <a:pPr algn="ctr"/>
            <a:r>
              <a:rPr lang="pt-BR" b="1" u="sng" dirty="0" smtClean="0"/>
              <a:t> (DE DRENAGEM, EM DESNIVEL)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2613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5" y="332656"/>
            <a:ext cx="8301717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23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942" y="218482"/>
            <a:ext cx="4248472" cy="587863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79512" y="3765735"/>
            <a:ext cx="3724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FIGURA. 12; Desenho esquemático mostrando a construção dos terraços.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67544" y="590502"/>
            <a:ext cx="3436818" cy="96629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  <a:spcAft>
                <a:spcPts val="1000"/>
              </a:spcAft>
            </a:pPr>
            <a:r>
              <a:rPr lang="pt-BR" sz="2000" b="1" u="sng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CONSTRUÇÃO DOS TERRAÇOS.</a:t>
            </a:r>
            <a:endParaRPr lang="pt-BR" b="1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3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5959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899592" y="521549"/>
            <a:ext cx="7056784" cy="55399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  <a:spcAft>
                <a:spcPts val="1000"/>
              </a:spcAft>
            </a:pPr>
            <a:r>
              <a:rPr lang="pt-BR" sz="2000" b="1" u="sng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CONSTRUÇÃO DOS TERRAÇOS – Equipamentos </a:t>
            </a:r>
            <a:endParaRPr lang="pt-BR" b="1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8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5" y="138663"/>
            <a:ext cx="4048125" cy="27813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929" y="173901"/>
            <a:ext cx="4223538" cy="308686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" y="3003745"/>
            <a:ext cx="5006113" cy="374975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277548" y="3862958"/>
            <a:ext cx="3650387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  <a:spcAft>
                <a:spcPts val="1000"/>
              </a:spcAft>
            </a:pPr>
            <a:r>
              <a:rPr lang="pt-BR" sz="2000" b="1" u="sng" dirty="0" smtClean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CONSTRUÇÃO DOS TERRAÇOS – Equipamentos </a:t>
            </a:r>
            <a:endParaRPr lang="pt-BR" b="1" u="sng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21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9368" r="11471" b="13841"/>
          <a:stretch/>
        </p:blipFill>
        <p:spPr bwMode="auto">
          <a:xfrm>
            <a:off x="2627784" y="3717032"/>
            <a:ext cx="5184576" cy="297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49826" y="260648"/>
            <a:ext cx="8496944" cy="3477875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u="sng" dirty="0">
                <a:solidFill>
                  <a:srgbClr val="FFFF00"/>
                </a:solidFill>
              </a:rPr>
              <a:t>COMO REALIZAR A </a:t>
            </a:r>
            <a:r>
              <a:rPr lang="pt-BR" sz="2000" b="1" u="sng" dirty="0" smtClean="0">
                <a:solidFill>
                  <a:srgbClr val="FFFF00"/>
                </a:solidFill>
              </a:rPr>
              <a:t>LOCAÇÃO </a:t>
            </a:r>
            <a:r>
              <a:rPr lang="pt-BR" sz="2000" b="1" u="sng" dirty="0">
                <a:solidFill>
                  <a:srgbClr val="FFFF00"/>
                </a:solidFill>
              </a:rPr>
              <a:t>DAS NIVELADAS </a:t>
            </a:r>
            <a:r>
              <a:rPr lang="pt-BR" sz="2000" b="1" u="sng" dirty="0" smtClean="0">
                <a:solidFill>
                  <a:srgbClr val="FFFF00"/>
                </a:solidFill>
              </a:rPr>
              <a:t>BÁSICAS</a:t>
            </a:r>
          </a:p>
          <a:p>
            <a:pPr algn="ctr"/>
            <a:endParaRPr lang="pt-BR" sz="2000" b="1" u="sng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000" dirty="0"/>
              <a:t>Inicialmente marcam-se linhas mestras para servirem de guia no traçado das linhas das plantas, usando pé-de-galinha, nível de borracha ou nível ótico.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2000" dirty="0"/>
              <a:t>As curvas em nível serão marcadas paralelamente às niveladas básicas, podendo seguir diferentes métodos</a:t>
            </a:r>
          </a:p>
          <a:p>
            <a:r>
              <a:rPr lang="pt-BR" sz="2000" dirty="0" smtClean="0"/>
              <a:t>                              -</a:t>
            </a:r>
            <a:r>
              <a:rPr lang="pt-BR" sz="2000" dirty="0"/>
              <a:t>Paralelas para baixo das niveladas</a:t>
            </a:r>
          </a:p>
          <a:p>
            <a:r>
              <a:rPr lang="pt-BR" sz="2000" dirty="0" smtClean="0"/>
              <a:t>                              -</a:t>
            </a:r>
            <a:r>
              <a:rPr lang="pt-BR" sz="2000" dirty="0"/>
              <a:t>Paralelas para cima das niveladas</a:t>
            </a:r>
          </a:p>
          <a:p>
            <a:r>
              <a:rPr lang="pt-BR" sz="2000" dirty="0" smtClean="0"/>
              <a:t>                              -</a:t>
            </a:r>
            <a:r>
              <a:rPr lang="pt-BR" sz="2000" dirty="0"/>
              <a:t>Paralelas tanto para baixo como para cima das niveladas e,</a:t>
            </a:r>
          </a:p>
          <a:p>
            <a:r>
              <a:rPr lang="pt-BR" sz="2000" dirty="0" smtClean="0"/>
              <a:t>                              -</a:t>
            </a:r>
            <a:r>
              <a:rPr lang="pt-BR" sz="2000" dirty="0"/>
              <a:t>Paralelas ora para baixo ora para cima das niveladas</a:t>
            </a:r>
          </a:p>
        </p:txBody>
      </p:sp>
    </p:spTree>
    <p:extLst>
      <p:ext uri="{BB962C8B-B14F-4D97-AF65-F5344CB8AC3E}">
        <p14:creationId xmlns:p14="http://schemas.microsoft.com/office/powerpoint/2010/main" val="37396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4" y="620688"/>
            <a:ext cx="776522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3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15722"/>
              </p:ext>
            </p:extLst>
          </p:nvPr>
        </p:nvGraphicFramePr>
        <p:xfrm>
          <a:off x="251520" y="1196753"/>
          <a:ext cx="8712967" cy="4953175"/>
        </p:xfrm>
        <a:graphic>
          <a:graphicData uri="http://schemas.openxmlformats.org/drawingml/2006/table">
            <a:tbl>
              <a:tblPr firstRow="1" firstCol="1" bandRow="1"/>
              <a:tblGrid>
                <a:gridCol w="936104"/>
                <a:gridCol w="1368152"/>
                <a:gridCol w="1080120"/>
                <a:gridCol w="1414793"/>
                <a:gridCol w="1537535"/>
                <a:gridCol w="1114121"/>
                <a:gridCol w="1262142"/>
              </a:tblGrid>
              <a:tr h="19356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Serviço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Equipamento a ser utilizado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Potência (HP)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Rendimento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 h</a:t>
                      </a:r>
                      <a:r>
                        <a:rPr lang="pt-BR" sz="1600" b="1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Quantidade de horas para construção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 hora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Máquina (R$)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 Total (R$)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56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Terraceamento (05 terraços – </a:t>
                      </a:r>
                      <a:r>
                        <a:rPr lang="pt-BR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total = 0,62km )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Trator de pneus </a:t>
                      </a:r>
                      <a:endParaRPr lang="pt-B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</a:t>
                      </a:r>
                      <a:endParaRPr lang="pt-B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pt-B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140,00</a:t>
                      </a:r>
                      <a:endParaRPr lang="pt-B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2.100,00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034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1259632" y="476672"/>
            <a:ext cx="7200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QUADRO </a:t>
            </a:r>
            <a:r>
              <a:rPr lang="pt-BR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 das operações de práticas mecânicas   </a:t>
            </a:r>
            <a:endParaRPr lang="pt-B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1" y="1484784"/>
            <a:ext cx="8424862" cy="282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 rot="10800000" flipV="1">
            <a:off x="251519" y="4581128"/>
            <a:ext cx="871296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FIGURA 1. Representação de uma propriedade agrícola com adequado planejamento de uso das suas terras. </a:t>
            </a:r>
            <a:r>
              <a:rPr kumimoji="0" lang="pt-BR" sz="1600" b="1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1. Terreno com exploração florestal.  2. Terreno cultivado em curva de nível e outras práticas conservacionistas. 3. Rios e açudes livres de assoreamento. 4. Culturas com práticas conservacionistas.  5. Desenvolvimento de comunidades agrícolas. 6. Áreas de pastagens protegidas contra a erosão. 7. Áreas de pastagens protegidas. 8. Inundações controladas e áreas agrícolas reaproveitadas.</a:t>
            </a:r>
            <a:r>
              <a:rPr kumimoji="0" lang="pt-BR" sz="16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90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029358" y="5373216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</a:rPr>
              <a:t>                Prof. Sandro Holanda</a:t>
            </a:r>
            <a:r>
              <a:rPr lang="pt-BR" b="1" dirty="0">
                <a:solidFill>
                  <a:schemeClr val="accent2">
                    <a:lumMod val="20000"/>
                    <a:lumOff val="80000"/>
                  </a:schemeClr>
                </a:solidFill>
                <a:cs typeface="Arial" pitchFamily="34" charset="0"/>
              </a:rPr>
              <a:t>	</a:t>
            </a:r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  <a:cs typeface="Arial" pitchFamily="34" charset="0"/>
              </a:rPr>
              <a:t>fholanda@infonet.com.br</a:t>
            </a:r>
          </a:p>
        </p:txBody>
      </p:sp>
      <p:pic>
        <p:nvPicPr>
          <p:cNvPr id="46086" name="Picture 10" descr="Logo - LAB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0648"/>
            <a:ext cx="5040560" cy="49627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84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352928" cy="48245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791580" y="5229200"/>
            <a:ext cx="77048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</a:t>
            </a:r>
            <a:r>
              <a:rPr lang="pt-BR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Desenho esquemático da locação </a:t>
            </a:r>
            <a:r>
              <a:rPr lang="pt-BR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NIVELADAS BÁSICAS</a:t>
            </a:r>
            <a:endParaRPr lang="pt-BR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87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6632"/>
            <a:ext cx="5832648" cy="58326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60215" y="5949280"/>
            <a:ext cx="7500217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01800" marR="1349375" indent="-1252538" algn="just">
              <a:lnSpc>
                <a:spcPct val="150000"/>
              </a:lnSpc>
              <a:spcAft>
                <a:spcPts val="1000"/>
              </a:spcAft>
            </a:pP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9. Orientação de preparo do solo e </a:t>
            </a: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plantio 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segundo as niveladas básicas.</a:t>
            </a:r>
            <a:endParaRPr lang="pt-B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616320" y="1634040"/>
              <a:ext cx="7876440" cy="3607920"/>
            </p14:xfrm>
          </p:contentPart>
        </mc:Choice>
        <mc:Fallback xmlns=""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960" y="1624680"/>
                <a:ext cx="7895160" cy="36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Tinta 4"/>
              <p14:cNvContentPartPr/>
              <p14:nvPr/>
            </p14:nvContentPartPr>
            <p14:xfrm>
              <a:off x="4366800" y="1696680"/>
              <a:ext cx="2393280" cy="4206240"/>
            </p14:xfrm>
          </p:contentPart>
        </mc:Choice>
        <mc:Fallback xmlns="">
          <p:pic>
            <p:nvPicPr>
              <p:cNvPr id="5" name="Tint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7440" y="1687320"/>
                <a:ext cx="2412000" cy="42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Tinta 5"/>
              <p14:cNvContentPartPr/>
              <p14:nvPr/>
            </p14:nvContentPartPr>
            <p14:xfrm>
              <a:off x="4170240" y="1723320"/>
              <a:ext cx="2536560" cy="4750920"/>
            </p14:xfrm>
          </p:contentPart>
        </mc:Choice>
        <mc:Fallback xmlns="">
          <p:pic>
            <p:nvPicPr>
              <p:cNvPr id="6" name="Tinta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0880" y="1713960"/>
                <a:ext cx="2555280" cy="47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Tinta 6"/>
              <p14:cNvContentPartPr/>
              <p14:nvPr/>
            </p14:nvContentPartPr>
            <p14:xfrm>
              <a:off x="446760" y="2259360"/>
              <a:ext cx="8697600" cy="4116960"/>
            </p14:xfrm>
          </p:contentPart>
        </mc:Choice>
        <mc:Fallback xmlns="">
          <p:pic>
            <p:nvPicPr>
              <p:cNvPr id="7" name="Tinta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400" y="2250000"/>
                <a:ext cx="8716320" cy="41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29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7678"/>
            <a:ext cx="3744416" cy="347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7544" y="620688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/>
              <a:t>PRÁTICAS CONSERVACIONISTAS </a:t>
            </a:r>
            <a:endParaRPr lang="pt-BR" sz="4000" dirty="0"/>
          </a:p>
        </p:txBody>
      </p:sp>
      <p:sp>
        <p:nvSpPr>
          <p:cNvPr id="5" name="Retângulo 4"/>
          <p:cNvSpPr/>
          <p:nvPr/>
        </p:nvSpPr>
        <p:spPr>
          <a:xfrm>
            <a:off x="3995936" y="1556792"/>
            <a:ext cx="514806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pPr algn="ctr"/>
            <a:r>
              <a:rPr lang="pt-BR" sz="2800" b="1" dirty="0"/>
              <a:t>Práticas de caráter mecânico </a:t>
            </a:r>
            <a:endParaRPr lang="pt-BR" b="1" dirty="0" smtClean="0"/>
          </a:p>
          <a:p>
            <a:endParaRPr lang="pt-BR" dirty="0"/>
          </a:p>
          <a:p>
            <a:pPr algn="ctr"/>
            <a:r>
              <a:rPr lang="pt-BR" sz="2400" b="1" u="sng" dirty="0">
                <a:solidFill>
                  <a:srgbClr val="FFFF00"/>
                </a:solidFill>
              </a:rPr>
              <a:t>Terraceamento </a:t>
            </a:r>
            <a:endParaRPr lang="pt-BR" sz="2400" b="1" u="sng" dirty="0" smtClean="0">
              <a:solidFill>
                <a:srgbClr val="FFFF00"/>
              </a:solidFill>
            </a:endParaRPr>
          </a:p>
          <a:p>
            <a:pPr algn="ctr"/>
            <a:endParaRPr lang="pt-BR" sz="2400" u="sng" dirty="0">
              <a:solidFill>
                <a:srgbClr val="FFFF00"/>
              </a:solidFill>
            </a:endParaRPr>
          </a:p>
          <a:p>
            <a:r>
              <a:rPr lang="pt-BR" sz="2400" dirty="0"/>
              <a:t>A seleção do tipo de terraço é função: </a:t>
            </a:r>
            <a:endParaRPr lang="pt-BR" sz="2400" dirty="0" smtClean="0"/>
          </a:p>
          <a:p>
            <a:endParaRPr lang="pt-BR" sz="2400" dirty="0"/>
          </a:p>
          <a:p>
            <a:r>
              <a:rPr lang="pt-BR" sz="2400" dirty="0"/>
              <a:t>•da topografia do terreno </a:t>
            </a:r>
          </a:p>
          <a:p>
            <a:r>
              <a:rPr lang="pt-BR" sz="2400" dirty="0"/>
              <a:t>•das características do solo </a:t>
            </a:r>
          </a:p>
          <a:p>
            <a:r>
              <a:rPr lang="pt-BR" sz="2400" dirty="0"/>
              <a:t>•das condições climáticas </a:t>
            </a:r>
          </a:p>
          <a:p>
            <a:r>
              <a:rPr lang="pt-BR" sz="2400" dirty="0"/>
              <a:t>•da cultura a ser implantada </a:t>
            </a:r>
          </a:p>
          <a:p>
            <a:r>
              <a:rPr lang="pt-BR" sz="2400" dirty="0"/>
              <a:t>•do sistema de cultivo utilizado </a:t>
            </a:r>
          </a:p>
          <a:p>
            <a:r>
              <a:rPr lang="pt-BR" sz="2400" dirty="0"/>
              <a:t>•da disponibilidade de máquinas na propriedade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367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95736" y="10527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906453"/>
              </p:ext>
            </p:extLst>
          </p:nvPr>
        </p:nvGraphicFramePr>
        <p:xfrm>
          <a:off x="2023715" y="120627"/>
          <a:ext cx="426720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r:id="rId3" imgW="12123810" imgH="5952381" progId="MSPhotoEd.3">
                  <p:embed/>
                </p:oleObj>
              </mc:Choice>
              <mc:Fallback>
                <p:oleObj r:id="rId3" imgW="12123810" imgH="5952381" progId="MSPhotoEd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3715" y="120627"/>
                        <a:ext cx="4267200" cy="211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/>
          <p:cNvSpPr/>
          <p:nvPr/>
        </p:nvSpPr>
        <p:spPr>
          <a:xfrm>
            <a:off x="683568" y="2140241"/>
            <a:ext cx="82089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just">
              <a:lnSpc>
                <a:spcPct val="150000"/>
              </a:lnSpc>
              <a:spcAft>
                <a:spcPts val="1000"/>
              </a:spcAft>
            </a:pPr>
            <a:r>
              <a:rPr lang="pt-BR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FIGURA.</a:t>
            </a: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Visão esquemática do terraceamento. </a:t>
            </a:r>
            <a:r>
              <a:rPr lang="pt-BR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(Fonte: BERTOLINI et al., 1989.)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m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15" y="2648072"/>
            <a:ext cx="4619625" cy="339217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539552" y="5934670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0260" indent="-810260" algn="just">
              <a:lnSpc>
                <a:spcPct val="150000"/>
              </a:lnSpc>
              <a:spcAft>
                <a:spcPts val="1000"/>
              </a:spcAft>
            </a:pPr>
            <a:r>
              <a:rPr 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FIGURA. 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Partes componentes de um terraço: Canal (corte) e Dique ou camalhão (aterro). Fonte: Bertolini; </a:t>
            </a:r>
            <a:r>
              <a:rPr lang="pt-B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Cogo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1996.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2375</TotalTime>
  <Words>462</Words>
  <Application>Microsoft Office PowerPoint</Application>
  <PresentationFormat>Apresentação na tela (4:3)</PresentationFormat>
  <Paragraphs>81</Paragraphs>
  <Slides>43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5" baseType="lpstr">
      <vt:lpstr>Fluxo</vt:lpstr>
      <vt:lpstr>MSPhotoEd.3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***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***</dc:creator>
  <cp:lastModifiedBy>Sandro Holanda</cp:lastModifiedBy>
  <cp:revision>82</cp:revision>
  <dcterms:created xsi:type="dcterms:W3CDTF">2009-09-11T01:29:48Z</dcterms:created>
  <dcterms:modified xsi:type="dcterms:W3CDTF">2023-07-09T22:06:46Z</dcterms:modified>
</cp:coreProperties>
</file>